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87" r:id="rId3"/>
    <p:sldId id="293" r:id="rId4"/>
    <p:sldId id="271" r:id="rId5"/>
    <p:sldId id="272" r:id="rId6"/>
    <p:sldId id="273" r:id="rId7"/>
    <p:sldId id="274" r:id="rId8"/>
    <p:sldId id="259" r:id="rId9"/>
    <p:sldId id="258" r:id="rId10"/>
    <p:sldId id="260" r:id="rId11"/>
    <p:sldId id="277" r:id="rId12"/>
    <p:sldId id="279" r:id="rId13"/>
    <p:sldId id="262" r:id="rId14"/>
    <p:sldId id="294" r:id="rId15"/>
    <p:sldId id="281" r:id="rId16"/>
    <p:sldId id="284" r:id="rId17"/>
    <p:sldId id="295" r:id="rId18"/>
    <p:sldId id="298" r:id="rId19"/>
    <p:sldId id="296" r:id="rId20"/>
    <p:sldId id="276" r:id="rId21"/>
    <p:sldId id="309" r:id="rId22"/>
    <p:sldId id="280" r:id="rId23"/>
    <p:sldId id="289" r:id="rId24"/>
    <p:sldId id="297" r:id="rId25"/>
    <p:sldId id="266" r:id="rId26"/>
    <p:sldId id="285" r:id="rId27"/>
    <p:sldId id="299" r:id="rId28"/>
    <p:sldId id="267" r:id="rId29"/>
    <p:sldId id="308" r:id="rId30"/>
    <p:sldId id="300" r:id="rId31"/>
    <p:sldId id="278" r:id="rId32"/>
    <p:sldId id="263" r:id="rId33"/>
    <p:sldId id="301" r:id="rId34"/>
    <p:sldId id="268" r:id="rId35"/>
    <p:sldId id="302" r:id="rId36"/>
    <p:sldId id="303" r:id="rId37"/>
    <p:sldId id="286" r:id="rId38"/>
    <p:sldId id="306" r:id="rId39"/>
    <p:sldId id="305" r:id="rId40"/>
    <p:sldId id="304" r:id="rId41"/>
    <p:sldId id="269" r:id="rId42"/>
    <p:sldId id="270" r:id="rId43"/>
    <p:sldId id="307" r:id="rId44"/>
    <p:sldId id="275" r:id="rId45"/>
    <p:sldId id="283" r:id="rId46"/>
    <p:sldId id="28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9238C-E835-4003-AE86-E7767FA70C32}" v="394" dt="2020-02-20T04:23:20.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08"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Toth" userId="0bf2a754023d79ae" providerId="LiveId" clId="{D049238C-E835-4003-AE86-E7767FA70C32}"/>
    <pc:docChg chg="undo custSel mod addSld delSld modSld sldOrd">
      <pc:chgData name="William Toth" userId="0bf2a754023d79ae" providerId="LiveId" clId="{D049238C-E835-4003-AE86-E7767FA70C32}" dt="2020-02-20T04:23:37.050" v="8347" actId="47"/>
      <pc:docMkLst>
        <pc:docMk/>
      </pc:docMkLst>
      <pc:sldChg chg="modSp">
        <pc:chgData name="William Toth" userId="0bf2a754023d79ae" providerId="LiveId" clId="{D049238C-E835-4003-AE86-E7767FA70C32}" dt="2020-02-18T18:17:14.996" v="642" actId="20577"/>
        <pc:sldMkLst>
          <pc:docMk/>
          <pc:sldMk cId="2136844792" sldId="256"/>
        </pc:sldMkLst>
        <pc:spChg chg="mod">
          <ac:chgData name="William Toth" userId="0bf2a754023d79ae" providerId="LiveId" clId="{D049238C-E835-4003-AE86-E7767FA70C32}" dt="2020-02-18T18:17:14.996" v="642" actId="20577"/>
          <ac:spMkLst>
            <pc:docMk/>
            <pc:sldMk cId="2136844792" sldId="256"/>
            <ac:spMk id="2" creationId="{FC6F2EEB-E0CA-420A-ADCF-219B5D12DF8D}"/>
          </ac:spMkLst>
        </pc:spChg>
      </pc:sldChg>
      <pc:sldChg chg="addSp delSp modSp del ord">
        <pc:chgData name="William Toth" userId="0bf2a754023d79ae" providerId="LiveId" clId="{D049238C-E835-4003-AE86-E7767FA70C32}" dt="2020-02-19T05:14:55.767" v="4853" actId="47"/>
        <pc:sldMkLst>
          <pc:docMk/>
          <pc:sldMk cId="2296876663" sldId="257"/>
        </pc:sldMkLst>
        <pc:spChg chg="mod">
          <ac:chgData name="William Toth" userId="0bf2a754023d79ae" providerId="LiveId" clId="{D049238C-E835-4003-AE86-E7767FA70C32}" dt="2020-02-19T05:09:15.363" v="4729" actId="13822"/>
          <ac:spMkLst>
            <pc:docMk/>
            <pc:sldMk cId="2296876663" sldId="257"/>
            <ac:spMk id="4" creationId="{3C1F8730-540E-4258-A046-0AB1A78B75C8}"/>
          </ac:spMkLst>
        </pc:spChg>
        <pc:spChg chg="mod">
          <ac:chgData name="William Toth" userId="0bf2a754023d79ae" providerId="LiveId" clId="{D049238C-E835-4003-AE86-E7767FA70C32}" dt="2020-02-19T05:08:02.723" v="4725" actId="13822"/>
          <ac:spMkLst>
            <pc:docMk/>
            <pc:sldMk cId="2296876663" sldId="257"/>
            <ac:spMk id="5" creationId="{EDB0960A-D912-4E1B-AF81-1B48D3E2E276}"/>
          </ac:spMkLst>
        </pc:spChg>
        <pc:spChg chg="mod">
          <ac:chgData name="William Toth" userId="0bf2a754023d79ae" providerId="LiveId" clId="{D049238C-E835-4003-AE86-E7767FA70C32}" dt="2020-02-18T04:51:21.368" v="24" actId="1076"/>
          <ac:spMkLst>
            <pc:docMk/>
            <pc:sldMk cId="2296876663" sldId="257"/>
            <ac:spMk id="12" creationId="{C4DD6A23-B0FE-4DAA-84E5-A79B329CE45F}"/>
          </ac:spMkLst>
        </pc:spChg>
        <pc:spChg chg="mod">
          <ac:chgData name="William Toth" userId="0bf2a754023d79ae" providerId="LiveId" clId="{D049238C-E835-4003-AE86-E7767FA70C32}" dt="2020-02-19T05:09:06.423" v="4728" actId="13822"/>
          <ac:spMkLst>
            <pc:docMk/>
            <pc:sldMk cId="2296876663" sldId="257"/>
            <ac:spMk id="14" creationId="{AEF4869F-6CEB-48FE-877B-0A36B487E200}"/>
          </ac:spMkLst>
        </pc:spChg>
        <pc:spChg chg="mod">
          <ac:chgData name="William Toth" userId="0bf2a754023d79ae" providerId="LiveId" clId="{D049238C-E835-4003-AE86-E7767FA70C32}" dt="2020-02-19T05:08:39.873" v="4727" actId="13822"/>
          <ac:spMkLst>
            <pc:docMk/>
            <pc:sldMk cId="2296876663" sldId="257"/>
            <ac:spMk id="15" creationId="{DDB7C413-AFD2-4859-9BE0-4C7B9EF2B07E}"/>
          </ac:spMkLst>
        </pc:spChg>
        <pc:spChg chg="mod">
          <ac:chgData name="William Toth" userId="0bf2a754023d79ae" providerId="LiveId" clId="{D049238C-E835-4003-AE86-E7767FA70C32}" dt="2020-02-19T05:09:06.423" v="4728" actId="13822"/>
          <ac:spMkLst>
            <pc:docMk/>
            <pc:sldMk cId="2296876663" sldId="257"/>
            <ac:spMk id="16" creationId="{EBB98CA6-E68E-437A-9CC6-1C69DCE57635}"/>
          </ac:spMkLst>
        </pc:spChg>
        <pc:spChg chg="mod">
          <ac:chgData name="William Toth" userId="0bf2a754023d79ae" providerId="LiveId" clId="{D049238C-E835-4003-AE86-E7767FA70C32}" dt="2020-02-19T05:08:39.873" v="4727" actId="13822"/>
          <ac:spMkLst>
            <pc:docMk/>
            <pc:sldMk cId="2296876663" sldId="257"/>
            <ac:spMk id="17" creationId="{B4C32573-B2E7-489F-9791-45469A51A7E5}"/>
          </ac:spMkLst>
        </pc:spChg>
        <pc:spChg chg="mod">
          <ac:chgData name="William Toth" userId="0bf2a754023d79ae" providerId="LiveId" clId="{D049238C-E835-4003-AE86-E7767FA70C32}" dt="2020-02-19T05:09:06.423" v="4728" actId="13822"/>
          <ac:spMkLst>
            <pc:docMk/>
            <pc:sldMk cId="2296876663" sldId="257"/>
            <ac:spMk id="18" creationId="{E4EC65B1-DF70-4C40-A20A-FFE2AEA777D3}"/>
          </ac:spMkLst>
        </pc:spChg>
        <pc:spChg chg="mod">
          <ac:chgData name="William Toth" userId="0bf2a754023d79ae" providerId="LiveId" clId="{D049238C-E835-4003-AE86-E7767FA70C32}" dt="2020-02-19T05:08:39.873" v="4727" actId="13822"/>
          <ac:spMkLst>
            <pc:docMk/>
            <pc:sldMk cId="2296876663" sldId="257"/>
            <ac:spMk id="19" creationId="{DA98EC90-8DBB-45DE-A965-0A50F1F4AD20}"/>
          </ac:spMkLst>
        </pc:spChg>
        <pc:spChg chg="mod">
          <ac:chgData name="William Toth" userId="0bf2a754023d79ae" providerId="LiveId" clId="{D049238C-E835-4003-AE86-E7767FA70C32}" dt="2020-02-19T05:09:06.423" v="4728" actId="13822"/>
          <ac:spMkLst>
            <pc:docMk/>
            <pc:sldMk cId="2296876663" sldId="257"/>
            <ac:spMk id="20" creationId="{CBD53E51-4424-48FF-B00B-E327A9F7F4BB}"/>
          </ac:spMkLst>
        </pc:spChg>
        <pc:spChg chg="mod">
          <ac:chgData name="William Toth" userId="0bf2a754023d79ae" providerId="LiveId" clId="{D049238C-E835-4003-AE86-E7767FA70C32}" dt="2020-02-19T05:08:39.873" v="4727" actId="13822"/>
          <ac:spMkLst>
            <pc:docMk/>
            <pc:sldMk cId="2296876663" sldId="257"/>
            <ac:spMk id="21" creationId="{23D64792-5A08-4313-A5CB-A2C4B5D79003}"/>
          </ac:spMkLst>
        </pc:spChg>
        <pc:spChg chg="mod">
          <ac:chgData name="William Toth" userId="0bf2a754023d79ae" providerId="LiveId" clId="{D049238C-E835-4003-AE86-E7767FA70C32}" dt="2020-02-19T05:09:06.423" v="4728" actId="13822"/>
          <ac:spMkLst>
            <pc:docMk/>
            <pc:sldMk cId="2296876663" sldId="257"/>
            <ac:spMk id="22" creationId="{454ADDFD-98F9-4B5C-9315-CF4477AA6890}"/>
          </ac:spMkLst>
        </pc:spChg>
        <pc:spChg chg="mod">
          <ac:chgData name="William Toth" userId="0bf2a754023d79ae" providerId="LiveId" clId="{D049238C-E835-4003-AE86-E7767FA70C32}" dt="2020-02-19T05:08:39.873" v="4727" actId="13822"/>
          <ac:spMkLst>
            <pc:docMk/>
            <pc:sldMk cId="2296876663" sldId="257"/>
            <ac:spMk id="23" creationId="{A051EF91-39E8-4529-ACF0-25F1DA00334B}"/>
          </ac:spMkLst>
        </pc:spChg>
        <pc:spChg chg="mod">
          <ac:chgData name="William Toth" userId="0bf2a754023d79ae" providerId="LiveId" clId="{D049238C-E835-4003-AE86-E7767FA70C32}" dt="2020-02-19T05:09:06.423" v="4728" actId="13822"/>
          <ac:spMkLst>
            <pc:docMk/>
            <pc:sldMk cId="2296876663" sldId="257"/>
            <ac:spMk id="24" creationId="{5D73FF33-1A5A-459F-BD08-75881A9C483F}"/>
          </ac:spMkLst>
        </pc:spChg>
        <pc:spChg chg="mod">
          <ac:chgData name="William Toth" userId="0bf2a754023d79ae" providerId="LiveId" clId="{D049238C-E835-4003-AE86-E7767FA70C32}" dt="2020-02-19T05:08:39.873" v="4727" actId="13822"/>
          <ac:spMkLst>
            <pc:docMk/>
            <pc:sldMk cId="2296876663" sldId="257"/>
            <ac:spMk id="25" creationId="{B5602522-E9EF-4E17-A93E-0AAEBA353D28}"/>
          </ac:spMkLst>
        </pc:spChg>
        <pc:spChg chg="mod">
          <ac:chgData name="William Toth" userId="0bf2a754023d79ae" providerId="LiveId" clId="{D049238C-E835-4003-AE86-E7767FA70C32}" dt="2020-02-19T05:08:07.505" v="4726" actId="13822"/>
          <ac:spMkLst>
            <pc:docMk/>
            <pc:sldMk cId="2296876663" sldId="257"/>
            <ac:spMk id="26" creationId="{7063FEBC-EA00-40D0-8E64-99881E59DC85}"/>
          </ac:spMkLst>
        </pc:spChg>
        <pc:spChg chg="mod">
          <ac:chgData name="William Toth" userId="0bf2a754023d79ae" providerId="LiveId" clId="{D049238C-E835-4003-AE86-E7767FA70C32}" dt="2020-02-19T05:08:02.723" v="4725" actId="13822"/>
          <ac:spMkLst>
            <pc:docMk/>
            <pc:sldMk cId="2296876663" sldId="257"/>
            <ac:spMk id="27" creationId="{68981F8B-4F2A-4262-9376-D4729037E4FB}"/>
          </ac:spMkLst>
        </pc:spChg>
        <pc:spChg chg="mod">
          <ac:chgData name="William Toth" userId="0bf2a754023d79ae" providerId="LiveId" clId="{D049238C-E835-4003-AE86-E7767FA70C32}" dt="2020-02-19T05:09:15.363" v="4729" actId="13822"/>
          <ac:spMkLst>
            <pc:docMk/>
            <pc:sldMk cId="2296876663" sldId="257"/>
            <ac:spMk id="28" creationId="{6EE4811D-8709-412B-A056-6D8E9359851F}"/>
          </ac:spMkLst>
        </pc:spChg>
        <pc:spChg chg="del mod ord">
          <ac:chgData name="William Toth" userId="0bf2a754023d79ae" providerId="LiveId" clId="{D049238C-E835-4003-AE86-E7767FA70C32}" dt="2020-02-18T20:12:43.846" v="727" actId="478"/>
          <ac:spMkLst>
            <pc:docMk/>
            <pc:sldMk cId="2296876663" sldId="257"/>
            <ac:spMk id="29" creationId="{5FC91647-192D-48DA-B118-179DC4DD1808}"/>
          </ac:spMkLst>
        </pc:spChg>
        <pc:spChg chg="del mod">
          <ac:chgData name="William Toth" userId="0bf2a754023d79ae" providerId="LiveId" clId="{D049238C-E835-4003-AE86-E7767FA70C32}" dt="2020-02-18T00:14:00.640" v="7" actId="478"/>
          <ac:spMkLst>
            <pc:docMk/>
            <pc:sldMk cId="2296876663" sldId="257"/>
            <ac:spMk id="30" creationId="{4051C886-08FA-4C74-A64B-8C53567FD5A8}"/>
          </ac:spMkLst>
        </pc:spChg>
        <pc:spChg chg="del">
          <ac:chgData name="William Toth" userId="0bf2a754023d79ae" providerId="LiveId" clId="{D049238C-E835-4003-AE86-E7767FA70C32}" dt="2020-02-18T00:14:07.224" v="8" actId="478"/>
          <ac:spMkLst>
            <pc:docMk/>
            <pc:sldMk cId="2296876663" sldId="257"/>
            <ac:spMk id="31" creationId="{63F69DE8-0661-4ABB-A346-FF763078901A}"/>
          </ac:spMkLst>
        </pc:spChg>
        <pc:spChg chg="del">
          <ac:chgData name="William Toth" userId="0bf2a754023d79ae" providerId="LiveId" clId="{D049238C-E835-4003-AE86-E7767FA70C32}" dt="2020-02-18T00:14:08.566" v="9" actId="478"/>
          <ac:spMkLst>
            <pc:docMk/>
            <pc:sldMk cId="2296876663" sldId="257"/>
            <ac:spMk id="32" creationId="{4394A3F5-1367-4A92-9917-71E9CC52363E}"/>
          </ac:spMkLst>
        </pc:spChg>
        <pc:spChg chg="mod">
          <ac:chgData name="William Toth" userId="0bf2a754023d79ae" providerId="LiveId" clId="{D049238C-E835-4003-AE86-E7767FA70C32}" dt="2020-02-19T05:08:39.873" v="4727" actId="13822"/>
          <ac:spMkLst>
            <pc:docMk/>
            <pc:sldMk cId="2296876663" sldId="257"/>
            <ac:spMk id="33" creationId="{B4708052-1576-4B74-AD85-97B6266D2E0D}"/>
          </ac:spMkLst>
        </pc:spChg>
        <pc:spChg chg="mod">
          <ac:chgData name="William Toth" userId="0bf2a754023d79ae" providerId="LiveId" clId="{D049238C-E835-4003-AE86-E7767FA70C32}" dt="2020-02-19T05:08:39.873" v="4727" actId="13822"/>
          <ac:spMkLst>
            <pc:docMk/>
            <pc:sldMk cId="2296876663" sldId="257"/>
            <ac:spMk id="34" creationId="{C69C4EFB-B0D6-4011-B6C2-43F2BFAE10EC}"/>
          </ac:spMkLst>
        </pc:spChg>
        <pc:spChg chg="mod">
          <ac:chgData name="William Toth" userId="0bf2a754023d79ae" providerId="LiveId" clId="{D049238C-E835-4003-AE86-E7767FA70C32}" dt="2020-02-19T05:08:39.873" v="4727" actId="13822"/>
          <ac:spMkLst>
            <pc:docMk/>
            <pc:sldMk cId="2296876663" sldId="257"/>
            <ac:spMk id="35" creationId="{87297326-C69B-4644-B351-1B1C5B827CC3}"/>
          </ac:spMkLst>
        </pc:spChg>
        <pc:spChg chg="del">
          <ac:chgData name="William Toth" userId="0bf2a754023d79ae" providerId="LiveId" clId="{D049238C-E835-4003-AE86-E7767FA70C32}" dt="2020-02-18T00:14:10.043" v="10" actId="478"/>
          <ac:spMkLst>
            <pc:docMk/>
            <pc:sldMk cId="2296876663" sldId="257"/>
            <ac:spMk id="36" creationId="{E19ED4C5-4D0E-48CA-B966-7C0707C0F33F}"/>
          </ac:spMkLst>
        </pc:spChg>
        <pc:spChg chg="mod">
          <ac:chgData name="William Toth" userId="0bf2a754023d79ae" providerId="LiveId" clId="{D049238C-E835-4003-AE86-E7767FA70C32}" dt="2020-02-19T05:08:02.723" v="4725" actId="13822"/>
          <ac:spMkLst>
            <pc:docMk/>
            <pc:sldMk cId="2296876663" sldId="257"/>
            <ac:spMk id="37" creationId="{33CB91DD-15D5-4699-9448-EBF61335EB5A}"/>
          </ac:spMkLst>
        </pc:spChg>
        <pc:spChg chg="mod">
          <ac:chgData name="William Toth" userId="0bf2a754023d79ae" providerId="LiveId" clId="{D049238C-E835-4003-AE86-E7767FA70C32}" dt="2020-02-18T20:45:33.736" v="1159" actId="1076"/>
          <ac:spMkLst>
            <pc:docMk/>
            <pc:sldMk cId="2296876663" sldId="257"/>
            <ac:spMk id="38" creationId="{9C794767-6921-4347-8697-FA75FC21CE3F}"/>
          </ac:spMkLst>
        </pc:spChg>
        <pc:spChg chg="add mod ord">
          <ac:chgData name="William Toth" userId="0bf2a754023d79ae" providerId="LiveId" clId="{D049238C-E835-4003-AE86-E7767FA70C32}" dt="2020-02-19T05:08:39.873" v="4727" actId="13822"/>
          <ac:spMkLst>
            <pc:docMk/>
            <pc:sldMk cId="2296876663" sldId="257"/>
            <ac:spMk id="39" creationId="{95B5F203-A984-4F8F-8791-DD9FF113123E}"/>
          </ac:spMkLst>
        </pc:spChg>
        <pc:spChg chg="add mod ord">
          <ac:chgData name="William Toth" userId="0bf2a754023d79ae" providerId="LiveId" clId="{D049238C-E835-4003-AE86-E7767FA70C32}" dt="2020-02-19T05:08:39.873" v="4727" actId="13822"/>
          <ac:spMkLst>
            <pc:docMk/>
            <pc:sldMk cId="2296876663" sldId="257"/>
            <ac:spMk id="40" creationId="{1EC737CD-90A9-49C6-8F23-E531132AAC54}"/>
          </ac:spMkLst>
        </pc:spChg>
        <pc:spChg chg="add mod ord">
          <ac:chgData name="William Toth" userId="0bf2a754023d79ae" providerId="LiveId" clId="{D049238C-E835-4003-AE86-E7767FA70C32}" dt="2020-02-19T05:08:39.873" v="4727" actId="13822"/>
          <ac:spMkLst>
            <pc:docMk/>
            <pc:sldMk cId="2296876663" sldId="257"/>
            <ac:spMk id="41" creationId="{776098F8-EFF6-416F-AC17-67E1E1FE9570}"/>
          </ac:spMkLst>
        </pc:spChg>
        <pc:spChg chg="add mod ord">
          <ac:chgData name="William Toth" userId="0bf2a754023d79ae" providerId="LiveId" clId="{D049238C-E835-4003-AE86-E7767FA70C32}" dt="2020-02-19T05:08:39.873" v="4727" actId="13822"/>
          <ac:spMkLst>
            <pc:docMk/>
            <pc:sldMk cId="2296876663" sldId="257"/>
            <ac:spMk id="42" creationId="{6EAA9DB4-95BA-402F-9B25-DCCA102CE351}"/>
          </ac:spMkLst>
        </pc:spChg>
        <pc:spChg chg="add mod">
          <ac:chgData name="William Toth" userId="0bf2a754023d79ae" providerId="LiveId" clId="{D049238C-E835-4003-AE86-E7767FA70C32}" dt="2020-02-19T05:08:02.723" v="4725" actId="13822"/>
          <ac:spMkLst>
            <pc:docMk/>
            <pc:sldMk cId="2296876663" sldId="257"/>
            <ac:spMk id="43" creationId="{84CCB6B0-BE80-495E-9A78-C40518D225D3}"/>
          </ac:spMkLst>
        </pc:spChg>
        <pc:spChg chg="add del mod ord">
          <ac:chgData name="William Toth" userId="0bf2a754023d79ae" providerId="LiveId" clId="{D049238C-E835-4003-AE86-E7767FA70C32}" dt="2020-02-18T20:27:28.757" v="1017" actId="478"/>
          <ac:spMkLst>
            <pc:docMk/>
            <pc:sldMk cId="2296876663" sldId="257"/>
            <ac:spMk id="44" creationId="{6984F681-C905-451C-B171-C7268755A67F}"/>
          </ac:spMkLst>
        </pc:spChg>
        <pc:spChg chg="add mod ord">
          <ac:chgData name="William Toth" userId="0bf2a754023d79ae" providerId="LiveId" clId="{D049238C-E835-4003-AE86-E7767FA70C32}" dt="2020-02-19T05:08:39.873" v="4727" actId="13822"/>
          <ac:spMkLst>
            <pc:docMk/>
            <pc:sldMk cId="2296876663" sldId="257"/>
            <ac:spMk id="45" creationId="{2BE42354-0AF4-4B24-A61A-83DA84A1C87A}"/>
          </ac:spMkLst>
        </pc:spChg>
      </pc:sldChg>
      <pc:sldChg chg="modSp add">
        <pc:chgData name="William Toth" userId="0bf2a754023d79ae" providerId="LiveId" clId="{D049238C-E835-4003-AE86-E7767FA70C32}" dt="2020-02-19T02:59:56.424" v="3593" actId="20577"/>
        <pc:sldMkLst>
          <pc:docMk/>
          <pc:sldMk cId="20230486" sldId="258"/>
        </pc:sldMkLst>
        <pc:spChg chg="mod">
          <ac:chgData name="William Toth" userId="0bf2a754023d79ae" providerId="LiveId" clId="{D049238C-E835-4003-AE86-E7767FA70C32}" dt="2020-02-19T02:46:18.602" v="3438" actId="1076"/>
          <ac:spMkLst>
            <pc:docMk/>
            <pc:sldMk cId="20230486" sldId="258"/>
            <ac:spMk id="2" creationId="{397212E4-8A8E-4C6B-AF7A-20D35EF9079C}"/>
          </ac:spMkLst>
        </pc:spChg>
        <pc:spChg chg="mod">
          <ac:chgData name="William Toth" userId="0bf2a754023d79ae" providerId="LiveId" clId="{D049238C-E835-4003-AE86-E7767FA70C32}" dt="2020-02-19T02:59:56.424" v="3593" actId="20577"/>
          <ac:spMkLst>
            <pc:docMk/>
            <pc:sldMk cId="20230486" sldId="258"/>
            <ac:spMk id="3" creationId="{AC4EB488-618F-47F2-98A4-AB625DDB82B2}"/>
          </ac:spMkLst>
        </pc:spChg>
      </pc:sldChg>
      <pc:sldChg chg="modSp add ord">
        <pc:chgData name="William Toth" userId="0bf2a754023d79ae" providerId="LiveId" clId="{D049238C-E835-4003-AE86-E7767FA70C32}" dt="2020-02-19T02:46:08.378" v="3433" actId="1076"/>
        <pc:sldMkLst>
          <pc:docMk/>
          <pc:sldMk cId="2796119937" sldId="259"/>
        </pc:sldMkLst>
        <pc:spChg chg="mod">
          <ac:chgData name="William Toth" userId="0bf2a754023d79ae" providerId="LiveId" clId="{D049238C-E835-4003-AE86-E7767FA70C32}" dt="2020-02-19T02:46:06.674" v="3432" actId="1076"/>
          <ac:spMkLst>
            <pc:docMk/>
            <pc:sldMk cId="2796119937" sldId="259"/>
            <ac:spMk id="2" creationId="{A9DA8A76-CCB4-40FD-A7DA-72112EDD0A2B}"/>
          </ac:spMkLst>
        </pc:spChg>
        <pc:spChg chg="mod">
          <ac:chgData name="William Toth" userId="0bf2a754023d79ae" providerId="LiveId" clId="{D049238C-E835-4003-AE86-E7767FA70C32}" dt="2020-02-19T02:46:08.378" v="3433" actId="1076"/>
          <ac:spMkLst>
            <pc:docMk/>
            <pc:sldMk cId="2796119937" sldId="259"/>
            <ac:spMk id="3" creationId="{910DA297-0725-4088-81CD-608A930136E2}"/>
          </ac:spMkLst>
        </pc:spChg>
      </pc:sldChg>
      <pc:sldChg chg="addSp modSp add">
        <pc:chgData name="William Toth" userId="0bf2a754023d79ae" providerId="LiveId" clId="{D049238C-E835-4003-AE86-E7767FA70C32}" dt="2020-02-19T03:05:46.449" v="3753" actId="14100"/>
        <pc:sldMkLst>
          <pc:docMk/>
          <pc:sldMk cId="3974818686" sldId="260"/>
        </pc:sldMkLst>
        <pc:spChg chg="mod">
          <ac:chgData name="William Toth" userId="0bf2a754023d79ae" providerId="LiveId" clId="{D049238C-E835-4003-AE86-E7767FA70C32}" dt="2020-02-19T03:00:07.453" v="3594" actId="1076"/>
          <ac:spMkLst>
            <pc:docMk/>
            <pc:sldMk cId="3974818686" sldId="260"/>
            <ac:spMk id="2" creationId="{397212E4-8A8E-4C6B-AF7A-20D35EF9079C}"/>
          </ac:spMkLst>
        </pc:spChg>
        <pc:spChg chg="mod">
          <ac:chgData name="William Toth" userId="0bf2a754023d79ae" providerId="LiveId" clId="{D049238C-E835-4003-AE86-E7767FA70C32}" dt="2020-02-19T03:05:16.985" v="3748" actId="6549"/>
          <ac:spMkLst>
            <pc:docMk/>
            <pc:sldMk cId="3974818686" sldId="260"/>
            <ac:spMk id="3" creationId="{AC4EB488-618F-47F2-98A4-AB625DDB82B2}"/>
          </ac:spMkLst>
        </pc:spChg>
        <pc:picChg chg="add mod">
          <ac:chgData name="William Toth" userId="0bf2a754023d79ae" providerId="LiveId" clId="{D049238C-E835-4003-AE86-E7767FA70C32}" dt="2020-02-19T03:05:46.449" v="3753" actId="14100"/>
          <ac:picMkLst>
            <pc:docMk/>
            <pc:sldMk cId="3974818686" sldId="260"/>
            <ac:picMk id="4" creationId="{96C0202F-00E5-40EE-88F1-AE8BAC8EE4CC}"/>
          </ac:picMkLst>
        </pc:picChg>
      </pc:sldChg>
      <pc:sldChg chg="addSp delSp modSp add del">
        <pc:chgData name="William Toth" userId="0bf2a754023d79ae" providerId="LiveId" clId="{D049238C-E835-4003-AE86-E7767FA70C32}" dt="2020-02-19T03:24:13.464" v="4660" actId="47"/>
        <pc:sldMkLst>
          <pc:docMk/>
          <pc:sldMk cId="3038947927" sldId="261"/>
        </pc:sldMkLst>
        <pc:spChg chg="mod">
          <ac:chgData name="William Toth" userId="0bf2a754023d79ae" providerId="LiveId" clId="{D049238C-E835-4003-AE86-E7767FA70C32}" dt="2020-02-19T03:20:17.148" v="4395" actId="1076"/>
          <ac:spMkLst>
            <pc:docMk/>
            <pc:sldMk cId="3038947927" sldId="261"/>
            <ac:spMk id="2" creationId="{023F1DD1-46F8-4A0A-9A65-F4AB371E5617}"/>
          </ac:spMkLst>
        </pc:spChg>
        <pc:spChg chg="del mod">
          <ac:chgData name="William Toth" userId="0bf2a754023d79ae" providerId="LiveId" clId="{D049238C-E835-4003-AE86-E7767FA70C32}" dt="2020-02-19T03:24:05.417" v="4659" actId="478"/>
          <ac:spMkLst>
            <pc:docMk/>
            <pc:sldMk cId="3038947927" sldId="261"/>
            <ac:spMk id="3" creationId="{24CE880B-BD22-4587-B234-02F6C01E9460}"/>
          </ac:spMkLst>
        </pc:spChg>
        <pc:spChg chg="add mod">
          <ac:chgData name="William Toth" userId="0bf2a754023d79ae" providerId="LiveId" clId="{D049238C-E835-4003-AE86-E7767FA70C32}" dt="2020-02-19T03:24:05.417" v="4659" actId="478"/>
          <ac:spMkLst>
            <pc:docMk/>
            <pc:sldMk cId="3038947927" sldId="261"/>
            <ac:spMk id="6" creationId="{F093F002-5E62-42B2-B696-F125930D02CC}"/>
          </ac:spMkLst>
        </pc:spChg>
        <pc:picChg chg="del">
          <ac:chgData name="William Toth" userId="0bf2a754023d79ae" providerId="LiveId" clId="{D049238C-E835-4003-AE86-E7767FA70C32}" dt="2020-02-18T21:27:59.448" v="1390"/>
          <ac:picMkLst>
            <pc:docMk/>
            <pc:sldMk cId="3038947927" sldId="261"/>
            <ac:picMk id="4" creationId="{8CE0E97F-FDF3-4AD9-A0EF-AC2C8859C9B8}"/>
          </ac:picMkLst>
        </pc:picChg>
      </pc:sldChg>
      <pc:sldChg chg="modSp add ord">
        <pc:chgData name="William Toth" userId="0bf2a754023d79ae" providerId="LiveId" clId="{D049238C-E835-4003-AE86-E7767FA70C32}" dt="2020-02-19T03:19:43.518" v="4388" actId="27636"/>
        <pc:sldMkLst>
          <pc:docMk/>
          <pc:sldMk cId="675198537" sldId="262"/>
        </pc:sldMkLst>
        <pc:spChg chg="mod">
          <ac:chgData name="William Toth" userId="0bf2a754023d79ae" providerId="LiveId" clId="{D049238C-E835-4003-AE86-E7767FA70C32}" dt="2020-02-19T03:16:01.480" v="3983" actId="1076"/>
          <ac:spMkLst>
            <pc:docMk/>
            <pc:sldMk cId="675198537" sldId="262"/>
            <ac:spMk id="2" creationId="{DC1CC36B-88BC-451E-9060-8D97A37C068E}"/>
          </ac:spMkLst>
        </pc:spChg>
        <pc:spChg chg="mod">
          <ac:chgData name="William Toth" userId="0bf2a754023d79ae" providerId="LiveId" clId="{D049238C-E835-4003-AE86-E7767FA70C32}" dt="2020-02-19T03:19:43.518" v="4388" actId="27636"/>
          <ac:spMkLst>
            <pc:docMk/>
            <pc:sldMk cId="675198537" sldId="262"/>
            <ac:spMk id="3" creationId="{2E2F18BB-D2BB-4785-B41B-71BB4E27BC6F}"/>
          </ac:spMkLst>
        </pc:spChg>
      </pc:sldChg>
      <pc:sldChg chg="modSp add">
        <pc:chgData name="William Toth" userId="0bf2a754023d79ae" providerId="LiveId" clId="{D049238C-E835-4003-AE86-E7767FA70C32}" dt="2020-02-19T05:58:35.040" v="5578" actId="404"/>
        <pc:sldMkLst>
          <pc:docMk/>
          <pc:sldMk cId="1149829147" sldId="263"/>
        </pc:sldMkLst>
        <pc:spChg chg="mod">
          <ac:chgData name="William Toth" userId="0bf2a754023d79ae" providerId="LiveId" clId="{D049238C-E835-4003-AE86-E7767FA70C32}" dt="2020-02-19T05:54:34.111" v="5501" actId="1076"/>
          <ac:spMkLst>
            <pc:docMk/>
            <pc:sldMk cId="1149829147" sldId="263"/>
            <ac:spMk id="2" creationId="{3300C2A8-D3F7-46D4-8A2B-C857EDB4968B}"/>
          </ac:spMkLst>
        </pc:spChg>
        <pc:spChg chg="mod">
          <ac:chgData name="William Toth" userId="0bf2a754023d79ae" providerId="LiveId" clId="{D049238C-E835-4003-AE86-E7767FA70C32}" dt="2020-02-19T05:58:35.040" v="5578" actId="404"/>
          <ac:spMkLst>
            <pc:docMk/>
            <pc:sldMk cId="1149829147" sldId="263"/>
            <ac:spMk id="3" creationId="{43DFFDEF-D29F-4B30-8D97-43FDD1D06ED2}"/>
          </ac:spMkLst>
        </pc:spChg>
      </pc:sldChg>
      <pc:sldChg chg="modSp add del ord">
        <pc:chgData name="William Toth" userId="0bf2a754023d79ae" providerId="LiveId" clId="{D049238C-E835-4003-AE86-E7767FA70C32}" dt="2020-02-18T20:19:24.332" v="877" actId="47"/>
        <pc:sldMkLst>
          <pc:docMk/>
          <pc:sldMk cId="491838126" sldId="264"/>
        </pc:sldMkLst>
        <pc:spChg chg="mod">
          <ac:chgData name="William Toth" userId="0bf2a754023d79ae" providerId="LiveId" clId="{D049238C-E835-4003-AE86-E7767FA70C32}" dt="2020-02-18T20:18:13.677" v="865" actId="20577"/>
          <ac:spMkLst>
            <pc:docMk/>
            <pc:sldMk cId="491838126" sldId="264"/>
            <ac:spMk id="2" creationId="{1921638B-31DD-44D8-BADA-4E0352B75F17}"/>
          </ac:spMkLst>
        </pc:spChg>
        <pc:spChg chg="mod">
          <ac:chgData name="William Toth" userId="0bf2a754023d79ae" providerId="LiveId" clId="{D049238C-E835-4003-AE86-E7767FA70C32}" dt="2020-02-18T20:19:10.034" v="871" actId="6549"/>
          <ac:spMkLst>
            <pc:docMk/>
            <pc:sldMk cId="491838126" sldId="264"/>
            <ac:spMk id="3" creationId="{0BB986C7-3996-4BFF-A5C4-11572A16C075}"/>
          </ac:spMkLst>
        </pc:spChg>
      </pc:sldChg>
      <pc:sldChg chg="modSp add del">
        <pc:chgData name="William Toth" userId="0bf2a754023d79ae" providerId="LiveId" clId="{D049238C-E835-4003-AE86-E7767FA70C32}" dt="2020-02-19T05:57:25.699" v="5570" actId="47"/>
        <pc:sldMkLst>
          <pc:docMk/>
          <pc:sldMk cId="459813178" sldId="265"/>
        </pc:sldMkLst>
        <pc:spChg chg="mod">
          <ac:chgData name="William Toth" userId="0bf2a754023d79ae" providerId="LiveId" clId="{D049238C-E835-4003-AE86-E7767FA70C32}" dt="2020-02-18T20:21:33.365" v="995" actId="20577"/>
          <ac:spMkLst>
            <pc:docMk/>
            <pc:sldMk cId="459813178" sldId="265"/>
            <ac:spMk id="2" creationId="{3300C2A8-D3F7-46D4-8A2B-C857EDB4968B}"/>
          </ac:spMkLst>
        </pc:spChg>
        <pc:spChg chg="mod">
          <ac:chgData name="William Toth" userId="0bf2a754023d79ae" providerId="LiveId" clId="{D049238C-E835-4003-AE86-E7767FA70C32}" dt="2020-02-19T01:38:36.999" v="3153"/>
          <ac:spMkLst>
            <pc:docMk/>
            <pc:sldMk cId="459813178" sldId="265"/>
            <ac:spMk id="3" creationId="{43DFFDEF-D29F-4B30-8D97-43FDD1D06ED2}"/>
          </ac:spMkLst>
        </pc:spChg>
      </pc:sldChg>
      <pc:sldChg chg="modSp add">
        <pc:chgData name="William Toth" userId="0bf2a754023d79ae" providerId="LiveId" clId="{D049238C-E835-4003-AE86-E7767FA70C32}" dt="2020-02-19T05:34:22.353" v="5054" actId="6549"/>
        <pc:sldMkLst>
          <pc:docMk/>
          <pc:sldMk cId="422026556" sldId="266"/>
        </pc:sldMkLst>
        <pc:spChg chg="mod">
          <ac:chgData name="William Toth" userId="0bf2a754023d79ae" providerId="LiveId" clId="{D049238C-E835-4003-AE86-E7767FA70C32}" dt="2020-02-19T05:31:00.437" v="5035" actId="1076"/>
          <ac:spMkLst>
            <pc:docMk/>
            <pc:sldMk cId="422026556" sldId="266"/>
            <ac:spMk id="2" creationId="{1921638B-31DD-44D8-BADA-4E0352B75F17}"/>
          </ac:spMkLst>
        </pc:spChg>
        <pc:spChg chg="mod">
          <ac:chgData name="William Toth" userId="0bf2a754023d79ae" providerId="LiveId" clId="{D049238C-E835-4003-AE86-E7767FA70C32}" dt="2020-02-19T05:34:22.353" v="5054" actId="6549"/>
          <ac:spMkLst>
            <pc:docMk/>
            <pc:sldMk cId="422026556" sldId="266"/>
            <ac:spMk id="3" creationId="{0BB986C7-3996-4BFF-A5C4-11572A16C075}"/>
          </ac:spMkLst>
        </pc:spChg>
      </pc:sldChg>
      <pc:sldChg chg="modSp add">
        <pc:chgData name="William Toth" userId="0bf2a754023d79ae" providerId="LiveId" clId="{D049238C-E835-4003-AE86-E7767FA70C32}" dt="2020-02-19T05:49:19.583" v="5233" actId="403"/>
        <pc:sldMkLst>
          <pc:docMk/>
          <pc:sldMk cId="3068508962" sldId="267"/>
        </pc:sldMkLst>
        <pc:spChg chg="mod">
          <ac:chgData name="William Toth" userId="0bf2a754023d79ae" providerId="LiveId" clId="{D049238C-E835-4003-AE86-E7767FA70C32}" dt="2020-02-19T05:32:17.565" v="5042" actId="1076"/>
          <ac:spMkLst>
            <pc:docMk/>
            <pc:sldMk cId="3068508962" sldId="267"/>
            <ac:spMk id="2" creationId="{1921638B-31DD-44D8-BADA-4E0352B75F17}"/>
          </ac:spMkLst>
        </pc:spChg>
        <pc:spChg chg="mod">
          <ac:chgData name="William Toth" userId="0bf2a754023d79ae" providerId="LiveId" clId="{D049238C-E835-4003-AE86-E7767FA70C32}" dt="2020-02-19T05:49:19.583" v="5233" actId="403"/>
          <ac:spMkLst>
            <pc:docMk/>
            <pc:sldMk cId="3068508962" sldId="267"/>
            <ac:spMk id="3" creationId="{0BB986C7-3996-4BFF-A5C4-11572A16C075}"/>
          </ac:spMkLst>
        </pc:spChg>
      </pc:sldChg>
      <pc:sldChg chg="modSp add">
        <pc:chgData name="William Toth" userId="0bf2a754023d79ae" providerId="LiveId" clId="{D049238C-E835-4003-AE86-E7767FA70C32}" dt="2020-02-19T22:48:55.857" v="6016" actId="20577"/>
        <pc:sldMkLst>
          <pc:docMk/>
          <pc:sldMk cId="642267679" sldId="268"/>
        </pc:sldMkLst>
        <pc:spChg chg="mod">
          <ac:chgData name="William Toth" userId="0bf2a754023d79ae" providerId="LiveId" clId="{D049238C-E835-4003-AE86-E7767FA70C32}" dt="2020-02-19T06:00:57.048" v="5719" actId="1076"/>
          <ac:spMkLst>
            <pc:docMk/>
            <pc:sldMk cId="642267679" sldId="268"/>
            <ac:spMk id="2" creationId="{3300C2A8-D3F7-46D4-8A2B-C857EDB4968B}"/>
          </ac:spMkLst>
        </pc:spChg>
        <pc:spChg chg="mod">
          <ac:chgData name="William Toth" userId="0bf2a754023d79ae" providerId="LiveId" clId="{D049238C-E835-4003-AE86-E7767FA70C32}" dt="2020-02-19T22:48:55.857" v="6016" actId="20577"/>
          <ac:spMkLst>
            <pc:docMk/>
            <pc:sldMk cId="642267679" sldId="268"/>
            <ac:spMk id="3" creationId="{43DFFDEF-D29F-4B30-8D97-43FDD1D06ED2}"/>
          </ac:spMkLst>
        </pc:spChg>
      </pc:sldChg>
      <pc:sldChg chg="modSp add">
        <pc:chgData name="William Toth" userId="0bf2a754023d79ae" providerId="LiveId" clId="{D049238C-E835-4003-AE86-E7767FA70C32}" dt="2020-02-19T23:43:21.335" v="7241" actId="27636"/>
        <pc:sldMkLst>
          <pc:docMk/>
          <pc:sldMk cId="2174110755" sldId="269"/>
        </pc:sldMkLst>
        <pc:spChg chg="mod">
          <ac:chgData name="William Toth" userId="0bf2a754023d79ae" providerId="LiveId" clId="{D049238C-E835-4003-AE86-E7767FA70C32}" dt="2020-02-19T23:38:45.441" v="7031" actId="1076"/>
          <ac:spMkLst>
            <pc:docMk/>
            <pc:sldMk cId="2174110755" sldId="269"/>
            <ac:spMk id="2" creationId="{3300C2A8-D3F7-46D4-8A2B-C857EDB4968B}"/>
          </ac:spMkLst>
        </pc:spChg>
        <pc:spChg chg="mod">
          <ac:chgData name="William Toth" userId="0bf2a754023d79ae" providerId="LiveId" clId="{D049238C-E835-4003-AE86-E7767FA70C32}" dt="2020-02-19T23:43:21.335" v="7241" actId="27636"/>
          <ac:spMkLst>
            <pc:docMk/>
            <pc:sldMk cId="2174110755" sldId="269"/>
            <ac:spMk id="3" creationId="{43DFFDEF-D29F-4B30-8D97-43FDD1D06ED2}"/>
          </ac:spMkLst>
        </pc:spChg>
      </pc:sldChg>
      <pc:sldChg chg="modSp add ord">
        <pc:chgData name="William Toth" userId="0bf2a754023d79ae" providerId="LiveId" clId="{D049238C-E835-4003-AE86-E7767FA70C32}" dt="2020-02-20T04:20:41.280" v="8309"/>
        <pc:sldMkLst>
          <pc:docMk/>
          <pc:sldMk cId="2340932671" sldId="270"/>
        </pc:sldMkLst>
        <pc:spChg chg="mod">
          <ac:chgData name="William Toth" userId="0bf2a754023d79ae" providerId="LiveId" clId="{D049238C-E835-4003-AE86-E7767FA70C32}" dt="2020-02-19T23:47:33.504" v="7242" actId="1076"/>
          <ac:spMkLst>
            <pc:docMk/>
            <pc:sldMk cId="2340932671" sldId="270"/>
            <ac:spMk id="2" creationId="{3300C2A8-D3F7-46D4-8A2B-C857EDB4968B}"/>
          </ac:spMkLst>
        </pc:spChg>
        <pc:spChg chg="mod">
          <ac:chgData name="William Toth" userId="0bf2a754023d79ae" providerId="LiveId" clId="{D049238C-E835-4003-AE86-E7767FA70C32}" dt="2020-02-20T00:05:17.096" v="7613" actId="20577"/>
          <ac:spMkLst>
            <pc:docMk/>
            <pc:sldMk cId="2340932671" sldId="270"/>
            <ac:spMk id="3" creationId="{43DFFDEF-D29F-4B30-8D97-43FDD1D06ED2}"/>
          </ac:spMkLst>
        </pc:spChg>
      </pc:sldChg>
      <pc:sldChg chg="addSp modSp add">
        <pc:chgData name="William Toth" userId="0bf2a754023d79ae" providerId="LiveId" clId="{D049238C-E835-4003-AE86-E7767FA70C32}" dt="2020-02-18T17:29:27.277" v="618" actId="14100"/>
        <pc:sldMkLst>
          <pc:docMk/>
          <pc:sldMk cId="1168391644" sldId="271"/>
        </pc:sldMkLst>
        <pc:picChg chg="add mod">
          <ac:chgData name="William Toth" userId="0bf2a754023d79ae" providerId="LiveId" clId="{D049238C-E835-4003-AE86-E7767FA70C32}" dt="2020-02-18T17:29:27.277" v="618" actId="14100"/>
          <ac:picMkLst>
            <pc:docMk/>
            <pc:sldMk cId="1168391644" sldId="271"/>
            <ac:picMk id="4" creationId="{6CCB1B51-EA7A-497E-8856-7E9D298EFA7E}"/>
          </ac:picMkLst>
        </pc:picChg>
      </pc:sldChg>
      <pc:sldChg chg="addSp modSp add">
        <pc:chgData name="William Toth" userId="0bf2a754023d79ae" providerId="LiveId" clId="{D049238C-E835-4003-AE86-E7767FA70C32}" dt="2020-02-18T17:30:36.961" v="621" actId="14100"/>
        <pc:sldMkLst>
          <pc:docMk/>
          <pc:sldMk cId="551864722" sldId="272"/>
        </pc:sldMkLst>
        <pc:picChg chg="add mod">
          <ac:chgData name="William Toth" userId="0bf2a754023d79ae" providerId="LiveId" clId="{D049238C-E835-4003-AE86-E7767FA70C32}" dt="2020-02-18T17:30:36.961" v="621" actId="14100"/>
          <ac:picMkLst>
            <pc:docMk/>
            <pc:sldMk cId="551864722" sldId="272"/>
            <ac:picMk id="4" creationId="{F87B5500-9E68-4770-A4EB-6D27193EAB64}"/>
          </ac:picMkLst>
        </pc:picChg>
      </pc:sldChg>
      <pc:sldChg chg="delSp add">
        <pc:chgData name="William Toth" userId="0bf2a754023d79ae" providerId="LiveId" clId="{D049238C-E835-4003-AE86-E7767FA70C32}" dt="2020-02-19T02:43:14.463" v="3316" actId="478"/>
        <pc:sldMkLst>
          <pc:docMk/>
          <pc:sldMk cId="2035690767" sldId="273"/>
        </pc:sldMkLst>
        <pc:spChg chg="del">
          <ac:chgData name="William Toth" userId="0bf2a754023d79ae" providerId="LiveId" clId="{D049238C-E835-4003-AE86-E7767FA70C32}" dt="2020-02-19T02:43:14.463" v="3316" actId="478"/>
          <ac:spMkLst>
            <pc:docMk/>
            <pc:sldMk cId="2035690767" sldId="273"/>
            <ac:spMk id="2" creationId="{8E03E857-5511-4A37-B13F-93AC1661FDED}"/>
          </ac:spMkLst>
        </pc:spChg>
        <pc:spChg chg="del">
          <ac:chgData name="William Toth" userId="0bf2a754023d79ae" providerId="LiveId" clId="{D049238C-E835-4003-AE86-E7767FA70C32}" dt="2020-02-19T02:43:13.064" v="3315" actId="478"/>
          <ac:spMkLst>
            <pc:docMk/>
            <pc:sldMk cId="2035690767" sldId="273"/>
            <ac:spMk id="3" creationId="{9141BD5A-93FF-407A-A7D3-14DFF0140378}"/>
          </ac:spMkLst>
        </pc:spChg>
      </pc:sldChg>
      <pc:sldChg chg="addSp modSp add">
        <pc:chgData name="William Toth" userId="0bf2a754023d79ae" providerId="LiveId" clId="{D049238C-E835-4003-AE86-E7767FA70C32}" dt="2020-02-18T17:32:03.721" v="625" actId="14100"/>
        <pc:sldMkLst>
          <pc:docMk/>
          <pc:sldMk cId="3877376545" sldId="274"/>
        </pc:sldMkLst>
        <pc:picChg chg="add mod">
          <ac:chgData name="William Toth" userId="0bf2a754023d79ae" providerId="LiveId" clId="{D049238C-E835-4003-AE86-E7767FA70C32}" dt="2020-02-18T17:32:03.721" v="625" actId="14100"/>
          <ac:picMkLst>
            <pc:docMk/>
            <pc:sldMk cId="3877376545" sldId="274"/>
            <ac:picMk id="4" creationId="{6A48EBE9-77B7-4359-B24A-BB0F7E7D2B16}"/>
          </ac:picMkLst>
        </pc:picChg>
      </pc:sldChg>
      <pc:sldChg chg="modSp add">
        <pc:chgData name="William Toth" userId="0bf2a754023d79ae" providerId="LiveId" clId="{D049238C-E835-4003-AE86-E7767FA70C32}" dt="2020-02-20T01:14:44.572" v="7988" actId="20578"/>
        <pc:sldMkLst>
          <pc:docMk/>
          <pc:sldMk cId="1828548821" sldId="275"/>
        </pc:sldMkLst>
        <pc:spChg chg="mod">
          <ac:chgData name="William Toth" userId="0bf2a754023d79ae" providerId="LiveId" clId="{D049238C-E835-4003-AE86-E7767FA70C32}" dt="2020-02-20T00:05:47.864" v="7614" actId="1076"/>
          <ac:spMkLst>
            <pc:docMk/>
            <pc:sldMk cId="1828548821" sldId="275"/>
            <ac:spMk id="2" creationId="{40BE3FC8-2801-4FC0-869D-C3D57B181DC8}"/>
          </ac:spMkLst>
        </pc:spChg>
        <pc:spChg chg="mod">
          <ac:chgData name="William Toth" userId="0bf2a754023d79ae" providerId="LiveId" clId="{D049238C-E835-4003-AE86-E7767FA70C32}" dt="2020-02-20T01:14:44.572" v="7988" actId="20578"/>
          <ac:spMkLst>
            <pc:docMk/>
            <pc:sldMk cId="1828548821" sldId="275"/>
            <ac:spMk id="3" creationId="{CA7EAC1B-C34E-4894-A447-D358131D3F10}"/>
          </ac:spMkLst>
        </pc:spChg>
      </pc:sldChg>
      <pc:sldChg chg="addSp delSp modSp add">
        <pc:chgData name="William Toth" userId="0bf2a754023d79ae" providerId="LiveId" clId="{D049238C-E835-4003-AE86-E7767FA70C32}" dt="2020-02-20T04:23:20.954" v="8345" actId="14100"/>
        <pc:sldMkLst>
          <pc:docMk/>
          <pc:sldMk cId="1383774060" sldId="276"/>
        </pc:sldMkLst>
        <pc:spChg chg="mod">
          <ac:chgData name="William Toth" userId="0bf2a754023d79ae" providerId="LiveId" clId="{D049238C-E835-4003-AE86-E7767FA70C32}" dt="2020-02-19T05:23:30.330" v="4889" actId="1076"/>
          <ac:spMkLst>
            <pc:docMk/>
            <pc:sldMk cId="1383774060" sldId="276"/>
            <ac:spMk id="2" creationId="{1921638B-31DD-44D8-BADA-4E0352B75F17}"/>
          </ac:spMkLst>
        </pc:spChg>
        <pc:spChg chg="del mod">
          <ac:chgData name="William Toth" userId="0bf2a754023d79ae" providerId="LiveId" clId="{D049238C-E835-4003-AE86-E7767FA70C32}" dt="2020-02-20T04:23:03.270" v="8340" actId="478"/>
          <ac:spMkLst>
            <pc:docMk/>
            <pc:sldMk cId="1383774060" sldId="276"/>
            <ac:spMk id="3" creationId="{0BB986C7-3996-4BFF-A5C4-11572A16C075}"/>
          </ac:spMkLst>
        </pc:spChg>
        <pc:spChg chg="add del mod">
          <ac:chgData name="William Toth" userId="0bf2a754023d79ae" providerId="LiveId" clId="{D049238C-E835-4003-AE86-E7767FA70C32}" dt="2020-02-20T04:23:11.012" v="8341" actId="478"/>
          <ac:spMkLst>
            <pc:docMk/>
            <pc:sldMk cId="1383774060" sldId="276"/>
            <ac:spMk id="5" creationId="{DA07B1A0-C4C9-4316-85CB-2DF3A63E3423}"/>
          </ac:spMkLst>
        </pc:spChg>
        <pc:picChg chg="add mod">
          <ac:chgData name="William Toth" userId="0bf2a754023d79ae" providerId="LiveId" clId="{D049238C-E835-4003-AE86-E7767FA70C32}" dt="2020-02-20T04:23:20.954" v="8345" actId="14100"/>
          <ac:picMkLst>
            <pc:docMk/>
            <pc:sldMk cId="1383774060" sldId="276"/>
            <ac:picMk id="6" creationId="{F751EC7D-8A33-4AFC-90D0-883C6BAE4891}"/>
          </ac:picMkLst>
        </pc:picChg>
      </pc:sldChg>
      <pc:sldChg chg="modSp add">
        <pc:chgData name="William Toth" userId="0bf2a754023d79ae" providerId="LiveId" clId="{D049238C-E835-4003-AE86-E7767FA70C32}" dt="2020-02-19T03:15:40.041" v="3971" actId="403"/>
        <pc:sldMkLst>
          <pc:docMk/>
          <pc:sldMk cId="2936626460" sldId="277"/>
        </pc:sldMkLst>
        <pc:spChg chg="mod">
          <ac:chgData name="William Toth" userId="0bf2a754023d79ae" providerId="LiveId" clId="{D049238C-E835-4003-AE86-E7767FA70C32}" dt="2020-02-19T03:05:56.565" v="3754" actId="1076"/>
          <ac:spMkLst>
            <pc:docMk/>
            <pc:sldMk cId="2936626460" sldId="277"/>
            <ac:spMk id="2" creationId="{397212E4-8A8E-4C6B-AF7A-20D35EF9079C}"/>
          </ac:spMkLst>
        </pc:spChg>
        <pc:spChg chg="mod">
          <ac:chgData name="William Toth" userId="0bf2a754023d79ae" providerId="LiveId" clId="{D049238C-E835-4003-AE86-E7767FA70C32}" dt="2020-02-19T03:15:40.041" v="3971" actId="403"/>
          <ac:spMkLst>
            <pc:docMk/>
            <pc:sldMk cId="2936626460" sldId="277"/>
            <ac:spMk id="3" creationId="{AC4EB488-618F-47F2-98A4-AB625DDB82B2}"/>
          </ac:spMkLst>
        </pc:spChg>
      </pc:sldChg>
      <pc:sldChg chg="modSp add">
        <pc:chgData name="William Toth" userId="0bf2a754023d79ae" providerId="LiveId" clId="{D049238C-E835-4003-AE86-E7767FA70C32}" dt="2020-02-19T06:00:04.276" v="5712" actId="20577"/>
        <pc:sldMkLst>
          <pc:docMk/>
          <pc:sldMk cId="2486086313" sldId="278"/>
        </pc:sldMkLst>
        <pc:spChg chg="mod">
          <ac:chgData name="William Toth" userId="0bf2a754023d79ae" providerId="LiveId" clId="{D049238C-E835-4003-AE86-E7767FA70C32}" dt="2020-02-19T05:51:32.808" v="5244" actId="1076"/>
          <ac:spMkLst>
            <pc:docMk/>
            <pc:sldMk cId="2486086313" sldId="278"/>
            <ac:spMk id="2" creationId="{1921638B-31DD-44D8-BADA-4E0352B75F17}"/>
          </ac:spMkLst>
        </pc:spChg>
        <pc:spChg chg="mod">
          <ac:chgData name="William Toth" userId="0bf2a754023d79ae" providerId="LiveId" clId="{D049238C-E835-4003-AE86-E7767FA70C32}" dt="2020-02-19T06:00:04.276" v="5712" actId="20577"/>
          <ac:spMkLst>
            <pc:docMk/>
            <pc:sldMk cId="2486086313" sldId="278"/>
            <ac:spMk id="3" creationId="{0BB986C7-3996-4BFF-A5C4-11572A16C075}"/>
          </ac:spMkLst>
        </pc:spChg>
      </pc:sldChg>
      <pc:sldChg chg="modSp add">
        <pc:chgData name="William Toth" userId="0bf2a754023d79ae" providerId="LiveId" clId="{D049238C-E835-4003-AE86-E7767FA70C32}" dt="2020-02-19T03:14:39.966" v="3964" actId="20578"/>
        <pc:sldMkLst>
          <pc:docMk/>
          <pc:sldMk cId="3303743114" sldId="279"/>
        </pc:sldMkLst>
        <pc:spChg chg="mod">
          <ac:chgData name="William Toth" userId="0bf2a754023d79ae" providerId="LiveId" clId="{D049238C-E835-4003-AE86-E7767FA70C32}" dt="2020-02-19T03:08:36.785" v="3836" actId="1076"/>
          <ac:spMkLst>
            <pc:docMk/>
            <pc:sldMk cId="3303743114" sldId="279"/>
            <ac:spMk id="2" creationId="{397212E4-8A8E-4C6B-AF7A-20D35EF9079C}"/>
          </ac:spMkLst>
        </pc:spChg>
        <pc:spChg chg="mod">
          <ac:chgData name="William Toth" userId="0bf2a754023d79ae" providerId="LiveId" clId="{D049238C-E835-4003-AE86-E7767FA70C32}" dt="2020-02-19T03:14:39.966" v="3964" actId="20578"/>
          <ac:spMkLst>
            <pc:docMk/>
            <pc:sldMk cId="3303743114" sldId="279"/>
            <ac:spMk id="3" creationId="{AC4EB488-618F-47F2-98A4-AB625DDB82B2}"/>
          </ac:spMkLst>
        </pc:spChg>
      </pc:sldChg>
      <pc:sldChg chg="addSp delSp modSp add">
        <pc:chgData name="William Toth" userId="0bf2a754023d79ae" providerId="LiveId" clId="{D049238C-E835-4003-AE86-E7767FA70C32}" dt="2020-02-19T05:27:43.304" v="5021" actId="14100"/>
        <pc:sldMkLst>
          <pc:docMk/>
          <pc:sldMk cId="1373227272" sldId="280"/>
        </pc:sldMkLst>
        <pc:spChg chg="del">
          <ac:chgData name="William Toth" userId="0bf2a754023d79ae" providerId="LiveId" clId="{D049238C-E835-4003-AE86-E7767FA70C32}" dt="2020-02-19T05:27:35.374" v="5018" actId="478"/>
          <ac:spMkLst>
            <pc:docMk/>
            <pc:sldMk cId="1373227272" sldId="280"/>
            <ac:spMk id="2" creationId="{F86E00EA-1EF2-4E89-AFF1-BAB66BB2C739}"/>
          </ac:spMkLst>
        </pc:spChg>
        <pc:spChg chg="del">
          <ac:chgData name="William Toth" userId="0bf2a754023d79ae" providerId="LiveId" clId="{D049238C-E835-4003-AE86-E7767FA70C32}" dt="2020-02-19T05:27:37.358" v="5019" actId="478"/>
          <ac:spMkLst>
            <pc:docMk/>
            <pc:sldMk cId="1373227272" sldId="280"/>
            <ac:spMk id="3" creationId="{6AB38C22-D9E9-4665-BB40-70EC7E2D199B}"/>
          </ac:spMkLst>
        </pc:spChg>
        <pc:picChg chg="add mod">
          <ac:chgData name="William Toth" userId="0bf2a754023d79ae" providerId="LiveId" clId="{D049238C-E835-4003-AE86-E7767FA70C32}" dt="2020-02-19T05:27:43.304" v="5021" actId="14100"/>
          <ac:picMkLst>
            <pc:docMk/>
            <pc:sldMk cId="1373227272" sldId="280"/>
            <ac:picMk id="1026" creationId="{EFDFC5DA-ADA9-4789-A60C-D56388806F48}"/>
          </ac:picMkLst>
        </pc:picChg>
      </pc:sldChg>
      <pc:sldChg chg="addSp delSp modSp add ord">
        <pc:chgData name="William Toth" userId="0bf2a754023d79ae" providerId="LiveId" clId="{D049238C-E835-4003-AE86-E7767FA70C32}" dt="2020-02-19T03:24:49.199" v="4693" actId="1076"/>
        <pc:sldMkLst>
          <pc:docMk/>
          <pc:sldMk cId="732570259" sldId="281"/>
        </pc:sldMkLst>
        <pc:spChg chg="mod">
          <ac:chgData name="William Toth" userId="0bf2a754023d79ae" providerId="LiveId" clId="{D049238C-E835-4003-AE86-E7767FA70C32}" dt="2020-02-19T03:24:39.252" v="4689" actId="1076"/>
          <ac:spMkLst>
            <pc:docMk/>
            <pc:sldMk cId="732570259" sldId="281"/>
            <ac:spMk id="2" creationId="{EA823750-D347-4E53-94F0-EE51A3372844}"/>
          </ac:spMkLst>
        </pc:spChg>
        <pc:spChg chg="del">
          <ac:chgData name="William Toth" userId="0bf2a754023d79ae" providerId="LiveId" clId="{D049238C-E835-4003-AE86-E7767FA70C32}" dt="2020-02-18T21:16:16.286" v="1299" actId="478"/>
          <ac:spMkLst>
            <pc:docMk/>
            <pc:sldMk cId="732570259" sldId="281"/>
            <ac:spMk id="3" creationId="{713955D2-6BF9-4061-8B95-49431542B7B1}"/>
          </ac:spMkLst>
        </pc:spChg>
        <pc:picChg chg="add del mod">
          <ac:chgData name="William Toth" userId="0bf2a754023d79ae" providerId="LiveId" clId="{D049238C-E835-4003-AE86-E7767FA70C32}" dt="2020-02-19T03:15:05.261" v="3967" actId="478"/>
          <ac:picMkLst>
            <pc:docMk/>
            <pc:sldMk cId="732570259" sldId="281"/>
            <ac:picMk id="2050" creationId="{4E304C4E-CE1D-4338-AED6-9D7015022D55}"/>
          </ac:picMkLst>
        </pc:picChg>
        <pc:picChg chg="add mod">
          <ac:chgData name="William Toth" userId="0bf2a754023d79ae" providerId="LiveId" clId="{D049238C-E835-4003-AE86-E7767FA70C32}" dt="2020-02-19T03:24:49.199" v="4693" actId="1076"/>
          <ac:picMkLst>
            <pc:docMk/>
            <pc:sldMk cId="732570259" sldId="281"/>
            <ac:picMk id="2052" creationId="{35100A2C-122C-476C-890A-0DA19DCDFD62}"/>
          </ac:picMkLst>
        </pc:picChg>
      </pc:sldChg>
      <pc:sldChg chg="modSp add">
        <pc:chgData name="William Toth" userId="0bf2a754023d79ae" providerId="LiveId" clId="{D049238C-E835-4003-AE86-E7767FA70C32}" dt="2020-02-20T04:19:16.926" v="8286" actId="115"/>
        <pc:sldMkLst>
          <pc:docMk/>
          <pc:sldMk cId="151204384" sldId="282"/>
        </pc:sldMkLst>
        <pc:spChg chg="mod">
          <ac:chgData name="William Toth" userId="0bf2a754023d79ae" providerId="LiveId" clId="{D049238C-E835-4003-AE86-E7767FA70C32}" dt="2020-02-20T04:18:35.700" v="8265" actId="20577"/>
          <ac:spMkLst>
            <pc:docMk/>
            <pc:sldMk cId="151204384" sldId="282"/>
            <ac:spMk id="2" creationId="{CB0A29F8-07D3-4B3A-BCE8-C71059AF37F9}"/>
          </ac:spMkLst>
        </pc:spChg>
        <pc:spChg chg="mod">
          <ac:chgData name="William Toth" userId="0bf2a754023d79ae" providerId="LiveId" clId="{D049238C-E835-4003-AE86-E7767FA70C32}" dt="2020-02-20T04:19:16.926" v="8286" actId="115"/>
          <ac:spMkLst>
            <pc:docMk/>
            <pc:sldMk cId="151204384" sldId="282"/>
            <ac:spMk id="3" creationId="{60B3DD6C-4D5A-43DD-A17B-997F3455E13F}"/>
          </ac:spMkLst>
        </pc:spChg>
      </pc:sldChg>
      <pc:sldChg chg="modSp add">
        <pc:chgData name="William Toth" userId="0bf2a754023d79ae" providerId="LiveId" clId="{D049238C-E835-4003-AE86-E7767FA70C32}" dt="2020-02-20T04:17:14.789" v="8066" actId="14"/>
        <pc:sldMkLst>
          <pc:docMk/>
          <pc:sldMk cId="2340134760" sldId="283"/>
        </pc:sldMkLst>
        <pc:spChg chg="mod">
          <ac:chgData name="William Toth" userId="0bf2a754023d79ae" providerId="LiveId" clId="{D049238C-E835-4003-AE86-E7767FA70C32}" dt="2020-02-20T01:15:04.523" v="8015" actId="20577"/>
          <ac:spMkLst>
            <pc:docMk/>
            <pc:sldMk cId="2340134760" sldId="283"/>
            <ac:spMk id="2" creationId="{40BE3FC8-2801-4FC0-869D-C3D57B181DC8}"/>
          </ac:spMkLst>
        </pc:spChg>
        <pc:spChg chg="mod">
          <ac:chgData name="William Toth" userId="0bf2a754023d79ae" providerId="LiveId" clId="{D049238C-E835-4003-AE86-E7767FA70C32}" dt="2020-02-20T04:17:14.789" v="8066" actId="14"/>
          <ac:spMkLst>
            <pc:docMk/>
            <pc:sldMk cId="2340134760" sldId="283"/>
            <ac:spMk id="3" creationId="{CA7EAC1B-C34E-4894-A447-D358131D3F10}"/>
          </ac:spMkLst>
        </pc:spChg>
      </pc:sldChg>
      <pc:sldChg chg="addSp modSp add">
        <pc:chgData name="William Toth" userId="0bf2a754023d79ae" providerId="LiveId" clId="{D049238C-E835-4003-AE86-E7767FA70C32}" dt="2020-02-19T05:05:58.335" v="4724" actId="1076"/>
        <pc:sldMkLst>
          <pc:docMk/>
          <pc:sldMk cId="1374987564" sldId="284"/>
        </pc:sldMkLst>
        <pc:spChg chg="mod">
          <ac:chgData name="William Toth" userId="0bf2a754023d79ae" providerId="LiveId" clId="{D049238C-E835-4003-AE86-E7767FA70C32}" dt="2020-02-19T05:05:56.059" v="4723" actId="1076"/>
          <ac:spMkLst>
            <pc:docMk/>
            <pc:sldMk cId="1374987564" sldId="284"/>
            <ac:spMk id="2" creationId="{1E5023F5-569E-415D-A5CE-18D0537611CC}"/>
          </ac:spMkLst>
        </pc:spChg>
        <pc:picChg chg="add mod">
          <ac:chgData name="William Toth" userId="0bf2a754023d79ae" providerId="LiveId" clId="{D049238C-E835-4003-AE86-E7767FA70C32}" dt="2020-02-19T05:05:58.335" v="4724" actId="1076"/>
          <ac:picMkLst>
            <pc:docMk/>
            <pc:sldMk cId="1374987564" sldId="284"/>
            <ac:picMk id="4" creationId="{5619F081-2CB0-4DAB-82BA-FA358DD0C659}"/>
          </ac:picMkLst>
        </pc:picChg>
      </pc:sldChg>
      <pc:sldChg chg="modSp add ord">
        <pc:chgData name="William Toth" userId="0bf2a754023d79ae" providerId="LiveId" clId="{D049238C-E835-4003-AE86-E7767FA70C32}" dt="2020-02-19T05:37:50.500" v="5070" actId="20578"/>
        <pc:sldMkLst>
          <pc:docMk/>
          <pc:sldMk cId="558706805" sldId="285"/>
        </pc:sldMkLst>
        <pc:spChg chg="mod">
          <ac:chgData name="William Toth" userId="0bf2a754023d79ae" providerId="LiveId" clId="{D049238C-E835-4003-AE86-E7767FA70C32}" dt="2020-02-19T05:34:42.777" v="5058" actId="1076"/>
          <ac:spMkLst>
            <pc:docMk/>
            <pc:sldMk cId="558706805" sldId="285"/>
            <ac:spMk id="2" creationId="{1921638B-31DD-44D8-BADA-4E0352B75F17}"/>
          </ac:spMkLst>
        </pc:spChg>
        <pc:spChg chg="mod">
          <ac:chgData name="William Toth" userId="0bf2a754023d79ae" providerId="LiveId" clId="{D049238C-E835-4003-AE86-E7767FA70C32}" dt="2020-02-19T05:37:50.500" v="5070" actId="20578"/>
          <ac:spMkLst>
            <pc:docMk/>
            <pc:sldMk cId="558706805" sldId="285"/>
            <ac:spMk id="3" creationId="{0BB986C7-3996-4BFF-A5C4-11572A16C075}"/>
          </ac:spMkLst>
        </pc:spChg>
      </pc:sldChg>
      <pc:sldChg chg="modSp add ord">
        <pc:chgData name="William Toth" userId="0bf2a754023d79ae" providerId="LiveId" clId="{D049238C-E835-4003-AE86-E7767FA70C32}" dt="2020-02-20T04:20:05.828" v="8296"/>
        <pc:sldMkLst>
          <pc:docMk/>
          <pc:sldMk cId="3839685793" sldId="286"/>
        </pc:sldMkLst>
        <pc:spChg chg="mod">
          <ac:chgData name="William Toth" userId="0bf2a754023d79ae" providerId="LiveId" clId="{D049238C-E835-4003-AE86-E7767FA70C32}" dt="2020-02-19T22:45:51.963" v="6011" actId="1076"/>
          <ac:spMkLst>
            <pc:docMk/>
            <pc:sldMk cId="3839685793" sldId="286"/>
            <ac:spMk id="2" creationId="{3300C2A8-D3F7-46D4-8A2B-C857EDB4968B}"/>
          </ac:spMkLst>
        </pc:spChg>
        <pc:spChg chg="mod">
          <ac:chgData name="William Toth" userId="0bf2a754023d79ae" providerId="LiveId" clId="{D049238C-E835-4003-AE86-E7767FA70C32}" dt="2020-02-19T23:21:11.039" v="6400" actId="20578"/>
          <ac:spMkLst>
            <pc:docMk/>
            <pc:sldMk cId="3839685793" sldId="286"/>
            <ac:spMk id="3" creationId="{43DFFDEF-D29F-4B30-8D97-43FDD1D06ED2}"/>
          </ac:spMkLst>
        </pc:spChg>
      </pc:sldChg>
      <pc:sldChg chg="addSp delSp modSp add mod setBg delDesignElem">
        <pc:chgData name="William Toth" userId="0bf2a754023d79ae" providerId="LiveId" clId="{D049238C-E835-4003-AE86-E7767FA70C32}" dt="2020-02-19T02:50:57.896" v="3479"/>
        <pc:sldMkLst>
          <pc:docMk/>
          <pc:sldMk cId="109343580" sldId="287"/>
        </pc:sldMkLst>
        <pc:spChg chg="mod">
          <ac:chgData name="William Toth" userId="0bf2a754023d79ae" providerId="LiveId" clId="{D049238C-E835-4003-AE86-E7767FA70C32}" dt="2020-02-19T02:45:41.842" v="3423" actId="1076"/>
          <ac:spMkLst>
            <pc:docMk/>
            <pc:sldMk cId="109343580" sldId="287"/>
            <ac:spMk id="2" creationId="{0F749D49-7999-4121-BE46-7994EDB8DE39}"/>
          </ac:spMkLst>
        </pc:spChg>
        <pc:spChg chg="mod">
          <ac:chgData name="William Toth" userId="0bf2a754023d79ae" providerId="LiveId" clId="{D049238C-E835-4003-AE86-E7767FA70C32}" dt="2020-02-19T02:50:57.896" v="3479"/>
          <ac:spMkLst>
            <pc:docMk/>
            <pc:sldMk cId="109343580" sldId="287"/>
            <ac:spMk id="3" creationId="{AFBDB8D3-0693-4937-8B72-D244FBF07793}"/>
          </ac:spMkLst>
        </pc:spChg>
        <pc:spChg chg="add del">
          <ac:chgData name="William Toth" userId="0bf2a754023d79ae" providerId="LiveId" clId="{D049238C-E835-4003-AE86-E7767FA70C32}" dt="2020-02-19T02:44:53.843" v="3384"/>
          <ac:spMkLst>
            <pc:docMk/>
            <pc:sldMk cId="109343580" sldId="287"/>
            <ac:spMk id="8" creationId="{AD6F6937-3B5A-4391-9F37-58A571B362A9}"/>
          </ac:spMkLst>
        </pc:spChg>
      </pc:sldChg>
      <pc:sldChg chg="add del">
        <pc:chgData name="William Toth" userId="0bf2a754023d79ae" providerId="LiveId" clId="{D049238C-E835-4003-AE86-E7767FA70C32}" dt="2020-02-19T01:28:08.897" v="3128" actId="47"/>
        <pc:sldMkLst>
          <pc:docMk/>
          <pc:sldMk cId="3884581621" sldId="288"/>
        </pc:sldMkLst>
      </pc:sldChg>
      <pc:sldChg chg="addSp delSp modSp add">
        <pc:chgData name="William Toth" userId="0bf2a754023d79ae" providerId="LiveId" clId="{D049238C-E835-4003-AE86-E7767FA70C32}" dt="2020-02-19T05:28:28.009" v="5026" actId="14100"/>
        <pc:sldMkLst>
          <pc:docMk/>
          <pc:sldMk cId="2695077642" sldId="289"/>
        </pc:sldMkLst>
        <pc:spChg chg="del">
          <ac:chgData name="William Toth" userId="0bf2a754023d79ae" providerId="LiveId" clId="{D049238C-E835-4003-AE86-E7767FA70C32}" dt="2020-02-19T05:28:03.070" v="5022" actId="478"/>
          <ac:spMkLst>
            <pc:docMk/>
            <pc:sldMk cId="2695077642" sldId="289"/>
            <ac:spMk id="2" creationId="{F86E00EA-1EF2-4E89-AFF1-BAB66BB2C739}"/>
          </ac:spMkLst>
        </pc:spChg>
        <pc:spChg chg="del">
          <ac:chgData name="William Toth" userId="0bf2a754023d79ae" providerId="LiveId" clId="{D049238C-E835-4003-AE86-E7767FA70C32}" dt="2020-02-19T05:28:15.582" v="5023" actId="478"/>
          <ac:spMkLst>
            <pc:docMk/>
            <pc:sldMk cId="2695077642" sldId="289"/>
            <ac:spMk id="3" creationId="{6AB38C22-D9E9-4665-BB40-70EC7E2D199B}"/>
          </ac:spMkLst>
        </pc:spChg>
        <pc:picChg chg="add mod">
          <ac:chgData name="William Toth" userId="0bf2a754023d79ae" providerId="LiveId" clId="{D049238C-E835-4003-AE86-E7767FA70C32}" dt="2020-02-19T05:28:28.009" v="5026" actId="14100"/>
          <ac:picMkLst>
            <pc:docMk/>
            <pc:sldMk cId="2695077642" sldId="289"/>
            <ac:picMk id="4" creationId="{0E12AC6D-2B0C-487D-873E-AB6C1352ED72}"/>
          </ac:picMkLst>
        </pc:picChg>
        <pc:picChg chg="del">
          <ac:chgData name="William Toth" userId="0bf2a754023d79ae" providerId="LiveId" clId="{D049238C-E835-4003-AE86-E7767FA70C32}" dt="2020-02-19T01:28:11.939" v="3129" actId="478"/>
          <ac:picMkLst>
            <pc:docMk/>
            <pc:sldMk cId="2695077642" sldId="289"/>
            <ac:picMk id="1026" creationId="{EFDFC5DA-ADA9-4789-A60C-D56388806F48}"/>
          </ac:picMkLst>
        </pc:picChg>
        <pc:picChg chg="add del mod">
          <ac:chgData name="William Toth" userId="0bf2a754023d79ae" providerId="LiveId" clId="{D049238C-E835-4003-AE86-E7767FA70C32}" dt="2020-02-19T01:28:18.684" v="3133" actId="478"/>
          <ac:picMkLst>
            <pc:docMk/>
            <pc:sldMk cId="2695077642" sldId="289"/>
            <ac:picMk id="3074" creationId="{DBCAABCF-2AA8-41DD-A4F6-0F31C28F2D57}"/>
          </ac:picMkLst>
        </pc:picChg>
        <pc:picChg chg="add mod">
          <ac:chgData name="William Toth" userId="0bf2a754023d79ae" providerId="LiveId" clId="{D049238C-E835-4003-AE86-E7767FA70C32}" dt="2020-02-19T05:28:24.673" v="5025" actId="1076"/>
          <ac:picMkLst>
            <pc:docMk/>
            <pc:sldMk cId="2695077642" sldId="289"/>
            <ac:picMk id="3076" creationId="{B2B516D2-F327-4EA7-89A2-657F38AC47B4}"/>
          </ac:picMkLst>
        </pc:picChg>
      </pc:sldChg>
      <pc:sldChg chg="modSp add del">
        <pc:chgData name="William Toth" userId="0bf2a754023d79ae" providerId="LiveId" clId="{D049238C-E835-4003-AE86-E7767FA70C32}" dt="2020-02-20T04:23:37.050" v="8347" actId="47"/>
        <pc:sldMkLst>
          <pc:docMk/>
          <pc:sldMk cId="1267280303" sldId="290"/>
        </pc:sldMkLst>
        <pc:spChg chg="mod">
          <ac:chgData name="William Toth" userId="0bf2a754023d79ae" providerId="LiveId" clId="{D049238C-E835-4003-AE86-E7767FA70C32}" dt="2020-02-19T01:35:48.600" v="3151" actId="27636"/>
          <ac:spMkLst>
            <pc:docMk/>
            <pc:sldMk cId="1267280303" sldId="290"/>
            <ac:spMk id="3" creationId="{60B3DD6C-4D5A-43DD-A17B-997F3455E13F}"/>
          </ac:spMkLst>
        </pc:spChg>
      </pc:sldChg>
      <pc:sldChg chg="addSp delSp modSp add del mod ord setBg">
        <pc:chgData name="William Toth" userId="0bf2a754023d79ae" providerId="LiveId" clId="{D049238C-E835-4003-AE86-E7767FA70C32}" dt="2020-02-20T04:23:23.098" v="8346" actId="47"/>
        <pc:sldMkLst>
          <pc:docMk/>
          <pc:sldMk cId="2102266122" sldId="291"/>
        </pc:sldMkLst>
        <pc:spChg chg="add del">
          <ac:chgData name="William Toth" userId="0bf2a754023d79ae" providerId="LiveId" clId="{D049238C-E835-4003-AE86-E7767FA70C32}" dt="2020-02-19T02:33:18.454" v="3177" actId="26606"/>
          <ac:spMkLst>
            <pc:docMk/>
            <pc:sldMk cId="2102266122" sldId="291"/>
            <ac:spMk id="2" creationId="{FCA7858C-539F-4B41-82B9-D7DFE2B9D5F8}"/>
          </ac:spMkLst>
        </pc:spChg>
        <pc:spChg chg="add del">
          <ac:chgData name="William Toth" userId="0bf2a754023d79ae" providerId="LiveId" clId="{D049238C-E835-4003-AE86-E7767FA70C32}" dt="2020-02-19T02:34:09.736" v="3181" actId="478"/>
          <ac:spMkLst>
            <pc:docMk/>
            <pc:sldMk cId="2102266122" sldId="291"/>
            <ac:spMk id="3" creationId="{C4646443-BD98-4044-BE76-3D36BEB2A2F1}"/>
          </ac:spMkLst>
        </pc:spChg>
        <pc:picChg chg="add mod">
          <ac:chgData name="William Toth" userId="0bf2a754023d79ae" providerId="LiveId" clId="{D049238C-E835-4003-AE86-E7767FA70C32}" dt="2020-02-19T02:33:18.454" v="3177" actId="26606"/>
          <ac:picMkLst>
            <pc:docMk/>
            <pc:sldMk cId="2102266122" sldId="291"/>
            <ac:picMk id="4" creationId="{663443D7-85A4-4E8E-91F9-1E9B8959FFED}"/>
          </ac:picMkLst>
        </pc:picChg>
        <pc:picChg chg="add mod">
          <ac:chgData name="William Toth" userId="0bf2a754023d79ae" providerId="LiveId" clId="{D049238C-E835-4003-AE86-E7767FA70C32}" dt="2020-02-19T02:33:36.384" v="3180" actId="1076"/>
          <ac:picMkLst>
            <pc:docMk/>
            <pc:sldMk cId="2102266122" sldId="291"/>
            <ac:picMk id="5122" creationId="{5807B323-118F-4CB1-B83D-73BDE880B356}"/>
          </ac:picMkLst>
        </pc:picChg>
        <pc:picChg chg="add del mod">
          <ac:chgData name="William Toth" userId="0bf2a754023d79ae" providerId="LiveId" clId="{D049238C-E835-4003-AE86-E7767FA70C32}" dt="2020-02-20T04:22:43.339" v="8334" actId="478"/>
          <ac:picMkLst>
            <pc:docMk/>
            <pc:sldMk cId="2102266122" sldId="291"/>
            <ac:picMk id="5124" creationId="{C576DB7E-344B-4D36-A982-835B1B0D5952}"/>
          </ac:picMkLst>
        </pc:picChg>
      </pc:sldChg>
      <pc:sldChg chg="addSp delSp modSp add del ord">
        <pc:chgData name="William Toth" userId="0bf2a754023d79ae" providerId="LiveId" clId="{D049238C-E835-4003-AE86-E7767FA70C32}" dt="2020-02-20T04:21:14.544" v="8317" actId="47"/>
        <pc:sldMkLst>
          <pc:docMk/>
          <pc:sldMk cId="725049298" sldId="292"/>
        </pc:sldMkLst>
        <pc:spChg chg="del">
          <ac:chgData name="William Toth" userId="0bf2a754023d79ae" providerId="LiveId" clId="{D049238C-E835-4003-AE86-E7767FA70C32}" dt="2020-02-19T02:34:34.705" v="3190" actId="478"/>
          <ac:spMkLst>
            <pc:docMk/>
            <pc:sldMk cId="725049298" sldId="292"/>
            <ac:spMk id="2" creationId="{FCA7858C-539F-4B41-82B9-D7DFE2B9D5F8}"/>
          </ac:spMkLst>
        </pc:spChg>
        <pc:picChg chg="add mod">
          <ac:chgData name="William Toth" userId="0bf2a754023d79ae" providerId="LiveId" clId="{D049238C-E835-4003-AE86-E7767FA70C32}" dt="2020-02-19T02:36:18.683" v="3196" actId="1076"/>
          <ac:picMkLst>
            <pc:docMk/>
            <pc:sldMk cId="725049298" sldId="292"/>
            <ac:picMk id="3" creationId="{64A8491F-0FD6-4DF0-A798-330F67E0BA01}"/>
          </ac:picMkLst>
        </pc:picChg>
        <pc:picChg chg="del">
          <ac:chgData name="William Toth" userId="0bf2a754023d79ae" providerId="LiveId" clId="{D049238C-E835-4003-AE86-E7767FA70C32}" dt="2020-02-19T02:34:32.968" v="3188" actId="478"/>
          <ac:picMkLst>
            <pc:docMk/>
            <pc:sldMk cId="725049298" sldId="292"/>
            <ac:picMk id="4" creationId="{663443D7-85A4-4E8E-91F9-1E9B8959FFED}"/>
          </ac:picMkLst>
        </pc:picChg>
        <pc:picChg chg="del">
          <ac:chgData name="William Toth" userId="0bf2a754023d79ae" providerId="LiveId" clId="{D049238C-E835-4003-AE86-E7767FA70C32}" dt="2020-02-19T02:34:33.608" v="3189" actId="478"/>
          <ac:picMkLst>
            <pc:docMk/>
            <pc:sldMk cId="725049298" sldId="292"/>
            <ac:picMk id="5122" creationId="{5807B323-118F-4CB1-B83D-73BDE880B356}"/>
          </ac:picMkLst>
        </pc:picChg>
        <pc:picChg chg="del">
          <ac:chgData name="William Toth" userId="0bf2a754023d79ae" providerId="LiveId" clId="{D049238C-E835-4003-AE86-E7767FA70C32}" dt="2020-02-19T02:34:32.049" v="3187" actId="478"/>
          <ac:picMkLst>
            <pc:docMk/>
            <pc:sldMk cId="725049298" sldId="292"/>
            <ac:picMk id="5124" creationId="{C576DB7E-344B-4D36-A982-835B1B0D5952}"/>
          </ac:picMkLst>
        </pc:picChg>
        <pc:picChg chg="add mod">
          <ac:chgData name="William Toth" userId="0bf2a754023d79ae" providerId="LiveId" clId="{D049238C-E835-4003-AE86-E7767FA70C32}" dt="2020-02-19T02:35:09.110" v="3193" actId="1076"/>
          <ac:picMkLst>
            <pc:docMk/>
            <pc:sldMk cId="725049298" sldId="292"/>
            <ac:picMk id="6146" creationId="{84E868B9-BD3E-4041-8A13-0DB36EFA6C37}"/>
          </ac:picMkLst>
        </pc:picChg>
      </pc:sldChg>
      <pc:sldChg chg="modSp add">
        <pc:chgData name="William Toth" userId="0bf2a754023d79ae" providerId="LiveId" clId="{D049238C-E835-4003-AE86-E7767FA70C32}" dt="2020-02-19T02:45:27.802" v="3421" actId="403"/>
        <pc:sldMkLst>
          <pc:docMk/>
          <pc:sldMk cId="1821010168" sldId="293"/>
        </pc:sldMkLst>
        <pc:spChg chg="mod">
          <ac:chgData name="William Toth" userId="0bf2a754023d79ae" providerId="LiveId" clId="{D049238C-E835-4003-AE86-E7767FA70C32}" dt="2020-02-19T02:42:01.880" v="3262" actId="20577"/>
          <ac:spMkLst>
            <pc:docMk/>
            <pc:sldMk cId="1821010168" sldId="293"/>
            <ac:spMk id="2" creationId="{1CD30057-3CCC-414A-985C-2A9269643271}"/>
          </ac:spMkLst>
        </pc:spChg>
        <pc:spChg chg="mod">
          <ac:chgData name="William Toth" userId="0bf2a754023d79ae" providerId="LiveId" clId="{D049238C-E835-4003-AE86-E7767FA70C32}" dt="2020-02-19T02:45:27.802" v="3421" actId="403"/>
          <ac:spMkLst>
            <pc:docMk/>
            <pc:sldMk cId="1821010168" sldId="293"/>
            <ac:spMk id="3" creationId="{49F3849D-E9EC-4FDC-ACAA-D8514042339F}"/>
          </ac:spMkLst>
        </pc:spChg>
      </pc:sldChg>
      <pc:sldChg chg="add">
        <pc:chgData name="William Toth" userId="0bf2a754023d79ae" providerId="LiveId" clId="{D049238C-E835-4003-AE86-E7767FA70C32}" dt="2020-02-19T03:23:51.271" v="4658"/>
        <pc:sldMkLst>
          <pc:docMk/>
          <pc:sldMk cId="2271776210" sldId="294"/>
        </pc:sldMkLst>
      </pc:sldChg>
      <pc:sldChg chg="modSp add ord setBg">
        <pc:chgData name="William Toth" userId="0bf2a754023d79ae" providerId="LiveId" clId="{D049238C-E835-4003-AE86-E7767FA70C32}" dt="2020-02-19T05:50:30.343" v="5241" actId="13822"/>
        <pc:sldMkLst>
          <pc:docMk/>
          <pc:sldMk cId="427962481" sldId="295"/>
        </pc:sldMkLst>
        <pc:spChg chg="mod">
          <ac:chgData name="William Toth" userId="0bf2a754023d79ae" providerId="LiveId" clId="{D049238C-E835-4003-AE86-E7767FA70C32}" dt="2020-02-19T05:22:05.379" v="4883" actId="13822"/>
          <ac:spMkLst>
            <pc:docMk/>
            <pc:sldMk cId="427962481" sldId="295"/>
            <ac:spMk id="5" creationId="{EDB0960A-D912-4E1B-AF81-1B48D3E2E276}"/>
          </ac:spMkLst>
        </pc:spChg>
        <pc:spChg chg="mod">
          <ac:chgData name="William Toth" userId="0bf2a754023d79ae" providerId="LiveId" clId="{D049238C-E835-4003-AE86-E7767FA70C32}" dt="2020-02-19T05:50:24.651" v="5240" actId="13822"/>
          <ac:spMkLst>
            <pc:docMk/>
            <pc:sldMk cId="427962481" sldId="295"/>
            <ac:spMk id="12" creationId="{C4DD6A23-B0FE-4DAA-84E5-A79B329CE45F}"/>
          </ac:spMkLst>
        </pc:spChg>
        <pc:spChg chg="mod">
          <ac:chgData name="William Toth" userId="0bf2a754023d79ae" providerId="LiveId" clId="{D049238C-E835-4003-AE86-E7767FA70C32}" dt="2020-02-19T05:21:47.321" v="4881" actId="13822"/>
          <ac:spMkLst>
            <pc:docMk/>
            <pc:sldMk cId="427962481" sldId="295"/>
            <ac:spMk id="14" creationId="{AEF4869F-6CEB-48FE-877B-0A36B487E200}"/>
          </ac:spMkLst>
        </pc:spChg>
        <pc:spChg chg="mod">
          <ac:chgData name="William Toth" userId="0bf2a754023d79ae" providerId="LiveId" clId="{D049238C-E835-4003-AE86-E7767FA70C32}" dt="2020-02-19T05:21:38.367" v="4880" actId="13822"/>
          <ac:spMkLst>
            <pc:docMk/>
            <pc:sldMk cId="427962481" sldId="295"/>
            <ac:spMk id="15" creationId="{DDB7C413-AFD2-4859-9BE0-4C7B9EF2B07E}"/>
          </ac:spMkLst>
        </pc:spChg>
        <pc:spChg chg="mod">
          <ac:chgData name="William Toth" userId="0bf2a754023d79ae" providerId="LiveId" clId="{D049238C-E835-4003-AE86-E7767FA70C32}" dt="2020-02-19T05:21:47.321" v="4881" actId="13822"/>
          <ac:spMkLst>
            <pc:docMk/>
            <pc:sldMk cId="427962481" sldId="295"/>
            <ac:spMk id="16" creationId="{EBB98CA6-E68E-437A-9CC6-1C69DCE57635}"/>
          </ac:spMkLst>
        </pc:spChg>
        <pc:spChg chg="mod">
          <ac:chgData name="William Toth" userId="0bf2a754023d79ae" providerId="LiveId" clId="{D049238C-E835-4003-AE86-E7767FA70C32}" dt="2020-02-19T05:21:38.367" v="4880" actId="13822"/>
          <ac:spMkLst>
            <pc:docMk/>
            <pc:sldMk cId="427962481" sldId="295"/>
            <ac:spMk id="17" creationId="{B4C32573-B2E7-489F-9791-45469A51A7E5}"/>
          </ac:spMkLst>
        </pc:spChg>
        <pc:spChg chg="mod">
          <ac:chgData name="William Toth" userId="0bf2a754023d79ae" providerId="LiveId" clId="{D049238C-E835-4003-AE86-E7767FA70C32}" dt="2020-02-19T05:21:47.321" v="4881" actId="13822"/>
          <ac:spMkLst>
            <pc:docMk/>
            <pc:sldMk cId="427962481" sldId="295"/>
            <ac:spMk id="18" creationId="{E4EC65B1-DF70-4C40-A20A-FFE2AEA777D3}"/>
          </ac:spMkLst>
        </pc:spChg>
        <pc:spChg chg="mod">
          <ac:chgData name="William Toth" userId="0bf2a754023d79ae" providerId="LiveId" clId="{D049238C-E835-4003-AE86-E7767FA70C32}" dt="2020-02-19T05:21:38.367" v="4880" actId="13822"/>
          <ac:spMkLst>
            <pc:docMk/>
            <pc:sldMk cId="427962481" sldId="295"/>
            <ac:spMk id="19" creationId="{DA98EC90-8DBB-45DE-A965-0A50F1F4AD20}"/>
          </ac:spMkLst>
        </pc:spChg>
        <pc:spChg chg="mod">
          <ac:chgData name="William Toth" userId="0bf2a754023d79ae" providerId="LiveId" clId="{D049238C-E835-4003-AE86-E7767FA70C32}" dt="2020-02-19T05:21:47.321" v="4881" actId="13822"/>
          <ac:spMkLst>
            <pc:docMk/>
            <pc:sldMk cId="427962481" sldId="295"/>
            <ac:spMk id="20" creationId="{CBD53E51-4424-48FF-B00B-E327A9F7F4BB}"/>
          </ac:spMkLst>
        </pc:spChg>
        <pc:spChg chg="mod">
          <ac:chgData name="William Toth" userId="0bf2a754023d79ae" providerId="LiveId" clId="{D049238C-E835-4003-AE86-E7767FA70C32}" dt="2020-02-19T05:21:38.367" v="4880" actId="13822"/>
          <ac:spMkLst>
            <pc:docMk/>
            <pc:sldMk cId="427962481" sldId="295"/>
            <ac:spMk id="21" creationId="{23D64792-5A08-4313-A5CB-A2C4B5D79003}"/>
          </ac:spMkLst>
        </pc:spChg>
        <pc:spChg chg="mod">
          <ac:chgData name="William Toth" userId="0bf2a754023d79ae" providerId="LiveId" clId="{D049238C-E835-4003-AE86-E7767FA70C32}" dt="2020-02-19T05:21:47.321" v="4881" actId="13822"/>
          <ac:spMkLst>
            <pc:docMk/>
            <pc:sldMk cId="427962481" sldId="295"/>
            <ac:spMk id="22" creationId="{454ADDFD-98F9-4B5C-9315-CF4477AA6890}"/>
          </ac:spMkLst>
        </pc:spChg>
        <pc:spChg chg="mod">
          <ac:chgData name="William Toth" userId="0bf2a754023d79ae" providerId="LiveId" clId="{D049238C-E835-4003-AE86-E7767FA70C32}" dt="2020-02-19T05:21:38.367" v="4880" actId="13822"/>
          <ac:spMkLst>
            <pc:docMk/>
            <pc:sldMk cId="427962481" sldId="295"/>
            <ac:spMk id="23" creationId="{A051EF91-39E8-4529-ACF0-25F1DA00334B}"/>
          </ac:spMkLst>
        </pc:spChg>
        <pc:spChg chg="mod">
          <ac:chgData name="William Toth" userId="0bf2a754023d79ae" providerId="LiveId" clId="{D049238C-E835-4003-AE86-E7767FA70C32}" dt="2020-02-19T05:21:47.321" v="4881" actId="13822"/>
          <ac:spMkLst>
            <pc:docMk/>
            <pc:sldMk cId="427962481" sldId="295"/>
            <ac:spMk id="24" creationId="{5D73FF33-1A5A-459F-BD08-75881A9C483F}"/>
          </ac:spMkLst>
        </pc:spChg>
        <pc:spChg chg="mod">
          <ac:chgData name="William Toth" userId="0bf2a754023d79ae" providerId="LiveId" clId="{D049238C-E835-4003-AE86-E7767FA70C32}" dt="2020-02-19T05:21:38.367" v="4880" actId="13822"/>
          <ac:spMkLst>
            <pc:docMk/>
            <pc:sldMk cId="427962481" sldId="295"/>
            <ac:spMk id="25" creationId="{B5602522-E9EF-4E17-A93E-0AAEBA353D28}"/>
          </ac:spMkLst>
        </pc:spChg>
        <pc:spChg chg="mod">
          <ac:chgData name="William Toth" userId="0bf2a754023d79ae" providerId="LiveId" clId="{D049238C-E835-4003-AE86-E7767FA70C32}" dt="2020-02-19T05:21:38.367" v="4880" actId="13822"/>
          <ac:spMkLst>
            <pc:docMk/>
            <pc:sldMk cId="427962481" sldId="295"/>
            <ac:spMk id="33" creationId="{B4708052-1576-4B74-AD85-97B6266D2E0D}"/>
          </ac:spMkLst>
        </pc:spChg>
        <pc:spChg chg="mod">
          <ac:chgData name="William Toth" userId="0bf2a754023d79ae" providerId="LiveId" clId="{D049238C-E835-4003-AE86-E7767FA70C32}" dt="2020-02-19T05:21:38.367" v="4880" actId="13822"/>
          <ac:spMkLst>
            <pc:docMk/>
            <pc:sldMk cId="427962481" sldId="295"/>
            <ac:spMk id="34" creationId="{C69C4EFB-B0D6-4011-B6C2-43F2BFAE10EC}"/>
          </ac:spMkLst>
        </pc:spChg>
        <pc:spChg chg="mod">
          <ac:chgData name="William Toth" userId="0bf2a754023d79ae" providerId="LiveId" clId="{D049238C-E835-4003-AE86-E7767FA70C32}" dt="2020-02-19T05:21:38.367" v="4880" actId="13822"/>
          <ac:spMkLst>
            <pc:docMk/>
            <pc:sldMk cId="427962481" sldId="295"/>
            <ac:spMk id="35" creationId="{87297326-C69B-4644-B351-1B1C5B827CC3}"/>
          </ac:spMkLst>
        </pc:spChg>
        <pc:spChg chg="mod">
          <ac:chgData name="William Toth" userId="0bf2a754023d79ae" providerId="LiveId" clId="{D049238C-E835-4003-AE86-E7767FA70C32}" dt="2020-02-19T05:22:05.379" v="4883" actId="13822"/>
          <ac:spMkLst>
            <pc:docMk/>
            <pc:sldMk cId="427962481" sldId="295"/>
            <ac:spMk id="37" creationId="{33CB91DD-15D5-4699-9448-EBF61335EB5A}"/>
          </ac:spMkLst>
        </pc:spChg>
        <pc:spChg chg="mod">
          <ac:chgData name="William Toth" userId="0bf2a754023d79ae" providerId="LiveId" clId="{D049238C-E835-4003-AE86-E7767FA70C32}" dt="2020-02-19T05:50:30.343" v="5241" actId="13822"/>
          <ac:spMkLst>
            <pc:docMk/>
            <pc:sldMk cId="427962481" sldId="295"/>
            <ac:spMk id="38" creationId="{9C794767-6921-4347-8697-FA75FC21CE3F}"/>
          </ac:spMkLst>
        </pc:spChg>
        <pc:spChg chg="mod">
          <ac:chgData name="William Toth" userId="0bf2a754023d79ae" providerId="LiveId" clId="{D049238C-E835-4003-AE86-E7767FA70C32}" dt="2020-02-19T05:21:38.367" v="4880" actId="13822"/>
          <ac:spMkLst>
            <pc:docMk/>
            <pc:sldMk cId="427962481" sldId="295"/>
            <ac:spMk id="39" creationId="{95B5F203-A984-4F8F-8791-DD9FF113123E}"/>
          </ac:spMkLst>
        </pc:spChg>
        <pc:spChg chg="mod">
          <ac:chgData name="William Toth" userId="0bf2a754023d79ae" providerId="LiveId" clId="{D049238C-E835-4003-AE86-E7767FA70C32}" dt="2020-02-19T05:21:38.367" v="4880" actId="13822"/>
          <ac:spMkLst>
            <pc:docMk/>
            <pc:sldMk cId="427962481" sldId="295"/>
            <ac:spMk id="40" creationId="{1EC737CD-90A9-49C6-8F23-E531132AAC54}"/>
          </ac:spMkLst>
        </pc:spChg>
        <pc:spChg chg="mod">
          <ac:chgData name="William Toth" userId="0bf2a754023d79ae" providerId="LiveId" clId="{D049238C-E835-4003-AE86-E7767FA70C32}" dt="2020-02-19T05:21:38.367" v="4880" actId="13822"/>
          <ac:spMkLst>
            <pc:docMk/>
            <pc:sldMk cId="427962481" sldId="295"/>
            <ac:spMk id="41" creationId="{776098F8-EFF6-416F-AC17-67E1E1FE9570}"/>
          </ac:spMkLst>
        </pc:spChg>
        <pc:spChg chg="mod">
          <ac:chgData name="William Toth" userId="0bf2a754023d79ae" providerId="LiveId" clId="{D049238C-E835-4003-AE86-E7767FA70C32}" dt="2020-02-19T05:21:38.367" v="4880" actId="13822"/>
          <ac:spMkLst>
            <pc:docMk/>
            <pc:sldMk cId="427962481" sldId="295"/>
            <ac:spMk id="42" creationId="{6EAA9DB4-95BA-402F-9B25-DCCA102CE351}"/>
          </ac:spMkLst>
        </pc:spChg>
        <pc:spChg chg="mod">
          <ac:chgData name="William Toth" userId="0bf2a754023d79ae" providerId="LiveId" clId="{D049238C-E835-4003-AE86-E7767FA70C32}" dt="2020-02-19T05:22:05.379" v="4883" actId="13822"/>
          <ac:spMkLst>
            <pc:docMk/>
            <pc:sldMk cId="427962481" sldId="295"/>
            <ac:spMk id="43" creationId="{84CCB6B0-BE80-495E-9A78-C40518D225D3}"/>
          </ac:spMkLst>
        </pc:spChg>
        <pc:spChg chg="mod">
          <ac:chgData name="William Toth" userId="0bf2a754023d79ae" providerId="LiveId" clId="{D049238C-E835-4003-AE86-E7767FA70C32}" dt="2020-02-19T05:21:38.367" v="4880" actId="13822"/>
          <ac:spMkLst>
            <pc:docMk/>
            <pc:sldMk cId="427962481" sldId="295"/>
            <ac:spMk id="45" creationId="{2BE42354-0AF4-4B24-A61A-83DA84A1C87A}"/>
          </ac:spMkLst>
        </pc:spChg>
      </pc:sldChg>
      <pc:sldChg chg="modSp add del ord setBg">
        <pc:chgData name="William Toth" userId="0bf2a754023d79ae" providerId="LiveId" clId="{D049238C-E835-4003-AE86-E7767FA70C32}" dt="2020-02-19T05:13:24.289" v="4806" actId="47"/>
        <pc:sldMkLst>
          <pc:docMk/>
          <pc:sldMk cId="2491188642" sldId="295"/>
        </pc:sldMkLst>
        <pc:spChg chg="mod">
          <ac:chgData name="William Toth" userId="0bf2a754023d79ae" providerId="LiveId" clId="{D049238C-E835-4003-AE86-E7767FA70C32}" dt="2020-02-19T05:12:06.860" v="4804" actId="207"/>
          <ac:spMkLst>
            <pc:docMk/>
            <pc:sldMk cId="2491188642" sldId="295"/>
            <ac:spMk id="12" creationId="{C4DD6A23-B0FE-4DAA-84E5-A79B329CE45F}"/>
          </ac:spMkLst>
        </pc:spChg>
        <pc:spChg chg="mod">
          <ac:chgData name="William Toth" userId="0bf2a754023d79ae" providerId="LiveId" clId="{D049238C-E835-4003-AE86-E7767FA70C32}" dt="2020-02-19T05:12:06.860" v="4804" actId="207"/>
          <ac:spMkLst>
            <pc:docMk/>
            <pc:sldMk cId="2491188642" sldId="295"/>
            <ac:spMk id="14" creationId="{AEF4869F-6CEB-48FE-877B-0A36B487E200}"/>
          </ac:spMkLst>
        </pc:spChg>
        <pc:spChg chg="mod">
          <ac:chgData name="William Toth" userId="0bf2a754023d79ae" providerId="LiveId" clId="{D049238C-E835-4003-AE86-E7767FA70C32}" dt="2020-02-19T05:12:06.860" v="4804" actId="207"/>
          <ac:spMkLst>
            <pc:docMk/>
            <pc:sldMk cId="2491188642" sldId="295"/>
            <ac:spMk id="15" creationId="{DDB7C413-AFD2-4859-9BE0-4C7B9EF2B07E}"/>
          </ac:spMkLst>
        </pc:spChg>
        <pc:spChg chg="mod">
          <ac:chgData name="William Toth" userId="0bf2a754023d79ae" providerId="LiveId" clId="{D049238C-E835-4003-AE86-E7767FA70C32}" dt="2020-02-19T05:12:06.860" v="4804" actId="207"/>
          <ac:spMkLst>
            <pc:docMk/>
            <pc:sldMk cId="2491188642" sldId="295"/>
            <ac:spMk id="16" creationId="{EBB98CA6-E68E-437A-9CC6-1C69DCE57635}"/>
          </ac:spMkLst>
        </pc:spChg>
        <pc:spChg chg="mod">
          <ac:chgData name="William Toth" userId="0bf2a754023d79ae" providerId="LiveId" clId="{D049238C-E835-4003-AE86-E7767FA70C32}" dt="2020-02-19T05:12:06.860" v="4804" actId="207"/>
          <ac:spMkLst>
            <pc:docMk/>
            <pc:sldMk cId="2491188642" sldId="295"/>
            <ac:spMk id="17" creationId="{B4C32573-B2E7-489F-9791-45469A51A7E5}"/>
          </ac:spMkLst>
        </pc:spChg>
        <pc:spChg chg="mod">
          <ac:chgData name="William Toth" userId="0bf2a754023d79ae" providerId="LiveId" clId="{D049238C-E835-4003-AE86-E7767FA70C32}" dt="2020-02-19T05:12:06.860" v="4804" actId="207"/>
          <ac:spMkLst>
            <pc:docMk/>
            <pc:sldMk cId="2491188642" sldId="295"/>
            <ac:spMk id="18" creationId="{E4EC65B1-DF70-4C40-A20A-FFE2AEA777D3}"/>
          </ac:spMkLst>
        </pc:spChg>
        <pc:spChg chg="mod">
          <ac:chgData name="William Toth" userId="0bf2a754023d79ae" providerId="LiveId" clId="{D049238C-E835-4003-AE86-E7767FA70C32}" dt="2020-02-19T05:12:06.860" v="4804" actId="207"/>
          <ac:spMkLst>
            <pc:docMk/>
            <pc:sldMk cId="2491188642" sldId="295"/>
            <ac:spMk id="19" creationId="{DA98EC90-8DBB-45DE-A965-0A50F1F4AD20}"/>
          </ac:spMkLst>
        </pc:spChg>
        <pc:spChg chg="mod">
          <ac:chgData name="William Toth" userId="0bf2a754023d79ae" providerId="LiveId" clId="{D049238C-E835-4003-AE86-E7767FA70C32}" dt="2020-02-19T05:12:06.860" v="4804" actId="207"/>
          <ac:spMkLst>
            <pc:docMk/>
            <pc:sldMk cId="2491188642" sldId="295"/>
            <ac:spMk id="20" creationId="{CBD53E51-4424-48FF-B00B-E327A9F7F4BB}"/>
          </ac:spMkLst>
        </pc:spChg>
        <pc:spChg chg="mod">
          <ac:chgData name="William Toth" userId="0bf2a754023d79ae" providerId="LiveId" clId="{D049238C-E835-4003-AE86-E7767FA70C32}" dt="2020-02-19T05:12:06.860" v="4804" actId="207"/>
          <ac:spMkLst>
            <pc:docMk/>
            <pc:sldMk cId="2491188642" sldId="295"/>
            <ac:spMk id="21" creationId="{23D64792-5A08-4313-A5CB-A2C4B5D79003}"/>
          </ac:spMkLst>
        </pc:spChg>
        <pc:spChg chg="mod">
          <ac:chgData name="William Toth" userId="0bf2a754023d79ae" providerId="LiveId" clId="{D049238C-E835-4003-AE86-E7767FA70C32}" dt="2020-02-19T05:12:06.860" v="4804" actId="207"/>
          <ac:spMkLst>
            <pc:docMk/>
            <pc:sldMk cId="2491188642" sldId="295"/>
            <ac:spMk id="22" creationId="{454ADDFD-98F9-4B5C-9315-CF4477AA6890}"/>
          </ac:spMkLst>
        </pc:spChg>
        <pc:spChg chg="mod">
          <ac:chgData name="William Toth" userId="0bf2a754023d79ae" providerId="LiveId" clId="{D049238C-E835-4003-AE86-E7767FA70C32}" dt="2020-02-19T05:12:06.860" v="4804" actId="207"/>
          <ac:spMkLst>
            <pc:docMk/>
            <pc:sldMk cId="2491188642" sldId="295"/>
            <ac:spMk id="23" creationId="{A051EF91-39E8-4529-ACF0-25F1DA00334B}"/>
          </ac:spMkLst>
        </pc:spChg>
        <pc:spChg chg="mod">
          <ac:chgData name="William Toth" userId="0bf2a754023d79ae" providerId="LiveId" clId="{D049238C-E835-4003-AE86-E7767FA70C32}" dt="2020-02-19T05:12:06.860" v="4804" actId="207"/>
          <ac:spMkLst>
            <pc:docMk/>
            <pc:sldMk cId="2491188642" sldId="295"/>
            <ac:spMk id="24" creationId="{5D73FF33-1A5A-459F-BD08-75881A9C483F}"/>
          </ac:spMkLst>
        </pc:spChg>
        <pc:spChg chg="mod">
          <ac:chgData name="William Toth" userId="0bf2a754023d79ae" providerId="LiveId" clId="{D049238C-E835-4003-AE86-E7767FA70C32}" dt="2020-02-19T05:12:06.860" v="4804" actId="207"/>
          <ac:spMkLst>
            <pc:docMk/>
            <pc:sldMk cId="2491188642" sldId="295"/>
            <ac:spMk id="25" creationId="{B5602522-E9EF-4E17-A93E-0AAEBA353D28}"/>
          </ac:spMkLst>
        </pc:spChg>
        <pc:spChg chg="mod">
          <ac:chgData name="William Toth" userId="0bf2a754023d79ae" providerId="LiveId" clId="{D049238C-E835-4003-AE86-E7767FA70C32}" dt="2020-02-19T05:12:06.860" v="4804" actId="207"/>
          <ac:spMkLst>
            <pc:docMk/>
            <pc:sldMk cId="2491188642" sldId="295"/>
            <ac:spMk id="26" creationId="{7063FEBC-EA00-40D0-8E64-99881E59DC85}"/>
          </ac:spMkLst>
        </pc:spChg>
        <pc:spChg chg="mod">
          <ac:chgData name="William Toth" userId="0bf2a754023d79ae" providerId="LiveId" clId="{D049238C-E835-4003-AE86-E7767FA70C32}" dt="2020-02-19T05:12:06.860" v="4804" actId="207"/>
          <ac:spMkLst>
            <pc:docMk/>
            <pc:sldMk cId="2491188642" sldId="295"/>
            <ac:spMk id="27" creationId="{68981F8B-4F2A-4262-9376-D4729037E4FB}"/>
          </ac:spMkLst>
        </pc:spChg>
        <pc:spChg chg="mod">
          <ac:chgData name="William Toth" userId="0bf2a754023d79ae" providerId="LiveId" clId="{D049238C-E835-4003-AE86-E7767FA70C32}" dt="2020-02-19T05:12:06.860" v="4804" actId="207"/>
          <ac:spMkLst>
            <pc:docMk/>
            <pc:sldMk cId="2491188642" sldId="295"/>
            <ac:spMk id="33" creationId="{B4708052-1576-4B74-AD85-97B6266D2E0D}"/>
          </ac:spMkLst>
        </pc:spChg>
        <pc:spChg chg="mod">
          <ac:chgData name="William Toth" userId="0bf2a754023d79ae" providerId="LiveId" clId="{D049238C-E835-4003-AE86-E7767FA70C32}" dt="2020-02-19T05:12:06.860" v="4804" actId="207"/>
          <ac:spMkLst>
            <pc:docMk/>
            <pc:sldMk cId="2491188642" sldId="295"/>
            <ac:spMk id="34" creationId="{C69C4EFB-B0D6-4011-B6C2-43F2BFAE10EC}"/>
          </ac:spMkLst>
        </pc:spChg>
        <pc:spChg chg="mod">
          <ac:chgData name="William Toth" userId="0bf2a754023d79ae" providerId="LiveId" clId="{D049238C-E835-4003-AE86-E7767FA70C32}" dt="2020-02-19T05:12:06.860" v="4804" actId="207"/>
          <ac:spMkLst>
            <pc:docMk/>
            <pc:sldMk cId="2491188642" sldId="295"/>
            <ac:spMk id="35" creationId="{87297326-C69B-4644-B351-1B1C5B827CC3}"/>
          </ac:spMkLst>
        </pc:spChg>
        <pc:spChg chg="mod">
          <ac:chgData name="William Toth" userId="0bf2a754023d79ae" providerId="LiveId" clId="{D049238C-E835-4003-AE86-E7767FA70C32}" dt="2020-02-19T05:12:06.860" v="4804" actId="207"/>
          <ac:spMkLst>
            <pc:docMk/>
            <pc:sldMk cId="2491188642" sldId="295"/>
            <ac:spMk id="38" creationId="{9C794767-6921-4347-8697-FA75FC21CE3F}"/>
          </ac:spMkLst>
        </pc:spChg>
        <pc:spChg chg="mod">
          <ac:chgData name="William Toth" userId="0bf2a754023d79ae" providerId="LiveId" clId="{D049238C-E835-4003-AE86-E7767FA70C32}" dt="2020-02-19T05:12:06.860" v="4804" actId="207"/>
          <ac:spMkLst>
            <pc:docMk/>
            <pc:sldMk cId="2491188642" sldId="295"/>
            <ac:spMk id="39" creationId="{95B5F203-A984-4F8F-8791-DD9FF113123E}"/>
          </ac:spMkLst>
        </pc:spChg>
        <pc:spChg chg="mod">
          <ac:chgData name="William Toth" userId="0bf2a754023d79ae" providerId="LiveId" clId="{D049238C-E835-4003-AE86-E7767FA70C32}" dt="2020-02-19T05:12:06.860" v="4804" actId="207"/>
          <ac:spMkLst>
            <pc:docMk/>
            <pc:sldMk cId="2491188642" sldId="295"/>
            <ac:spMk id="40" creationId="{1EC737CD-90A9-49C6-8F23-E531132AAC54}"/>
          </ac:spMkLst>
        </pc:spChg>
        <pc:spChg chg="mod">
          <ac:chgData name="William Toth" userId="0bf2a754023d79ae" providerId="LiveId" clId="{D049238C-E835-4003-AE86-E7767FA70C32}" dt="2020-02-19T05:12:06.860" v="4804" actId="207"/>
          <ac:spMkLst>
            <pc:docMk/>
            <pc:sldMk cId="2491188642" sldId="295"/>
            <ac:spMk id="41" creationId="{776098F8-EFF6-416F-AC17-67E1E1FE9570}"/>
          </ac:spMkLst>
        </pc:spChg>
        <pc:spChg chg="mod">
          <ac:chgData name="William Toth" userId="0bf2a754023d79ae" providerId="LiveId" clId="{D049238C-E835-4003-AE86-E7767FA70C32}" dt="2020-02-19T05:12:06.860" v="4804" actId="207"/>
          <ac:spMkLst>
            <pc:docMk/>
            <pc:sldMk cId="2491188642" sldId="295"/>
            <ac:spMk id="42" creationId="{6EAA9DB4-95BA-402F-9B25-DCCA102CE351}"/>
          </ac:spMkLst>
        </pc:spChg>
        <pc:spChg chg="mod">
          <ac:chgData name="William Toth" userId="0bf2a754023d79ae" providerId="LiveId" clId="{D049238C-E835-4003-AE86-E7767FA70C32}" dt="2020-02-19T05:12:06.860" v="4804" actId="207"/>
          <ac:spMkLst>
            <pc:docMk/>
            <pc:sldMk cId="2491188642" sldId="295"/>
            <ac:spMk id="45" creationId="{2BE42354-0AF4-4B24-A61A-83DA84A1C87A}"/>
          </ac:spMkLst>
        </pc:spChg>
      </pc:sldChg>
      <pc:sldChg chg="modSp add ord">
        <pc:chgData name="William Toth" userId="0bf2a754023d79ae" providerId="LiveId" clId="{D049238C-E835-4003-AE86-E7767FA70C32}" dt="2020-02-19T05:19:47.478" v="4878"/>
        <pc:sldMkLst>
          <pc:docMk/>
          <pc:sldMk cId="3744883474" sldId="296"/>
        </pc:sldMkLst>
        <pc:spChg chg="mod">
          <ac:chgData name="William Toth" userId="0bf2a754023d79ae" providerId="LiveId" clId="{D049238C-E835-4003-AE86-E7767FA70C32}" dt="2020-02-19T05:17:08.339" v="4858" actId="13822"/>
          <ac:spMkLst>
            <pc:docMk/>
            <pc:sldMk cId="3744883474" sldId="296"/>
            <ac:spMk id="4" creationId="{3C1F8730-540E-4258-A046-0AB1A78B75C8}"/>
          </ac:spMkLst>
        </pc:spChg>
        <pc:spChg chg="mod">
          <ac:chgData name="William Toth" userId="0bf2a754023d79ae" providerId="LiveId" clId="{D049238C-E835-4003-AE86-E7767FA70C32}" dt="2020-02-19T05:17:08.339" v="4858" actId="13822"/>
          <ac:spMkLst>
            <pc:docMk/>
            <pc:sldMk cId="3744883474" sldId="296"/>
            <ac:spMk id="5" creationId="{EDB0960A-D912-4E1B-AF81-1B48D3E2E276}"/>
          </ac:spMkLst>
        </pc:spChg>
        <pc:spChg chg="mod">
          <ac:chgData name="William Toth" userId="0bf2a754023d79ae" providerId="LiveId" clId="{D049238C-E835-4003-AE86-E7767FA70C32}" dt="2020-02-19T05:16:21.262" v="4855" actId="13822"/>
          <ac:spMkLst>
            <pc:docMk/>
            <pc:sldMk cId="3744883474" sldId="296"/>
            <ac:spMk id="12" creationId="{C4DD6A23-B0FE-4DAA-84E5-A79B329CE45F}"/>
          </ac:spMkLst>
        </pc:spChg>
        <pc:spChg chg="mod">
          <ac:chgData name="William Toth" userId="0bf2a754023d79ae" providerId="LiveId" clId="{D049238C-E835-4003-AE86-E7767FA70C32}" dt="2020-02-19T05:16:21.262" v="4855" actId="13822"/>
          <ac:spMkLst>
            <pc:docMk/>
            <pc:sldMk cId="3744883474" sldId="296"/>
            <ac:spMk id="14" creationId="{AEF4869F-6CEB-48FE-877B-0A36B487E200}"/>
          </ac:spMkLst>
        </pc:spChg>
        <pc:spChg chg="mod">
          <ac:chgData name="William Toth" userId="0bf2a754023d79ae" providerId="LiveId" clId="{D049238C-E835-4003-AE86-E7767FA70C32}" dt="2020-02-19T05:16:21.262" v="4855" actId="13822"/>
          <ac:spMkLst>
            <pc:docMk/>
            <pc:sldMk cId="3744883474" sldId="296"/>
            <ac:spMk id="15" creationId="{DDB7C413-AFD2-4859-9BE0-4C7B9EF2B07E}"/>
          </ac:spMkLst>
        </pc:spChg>
        <pc:spChg chg="mod">
          <ac:chgData name="William Toth" userId="0bf2a754023d79ae" providerId="LiveId" clId="{D049238C-E835-4003-AE86-E7767FA70C32}" dt="2020-02-19T05:17:36.220" v="4861" actId="13822"/>
          <ac:spMkLst>
            <pc:docMk/>
            <pc:sldMk cId="3744883474" sldId="296"/>
            <ac:spMk id="16" creationId="{EBB98CA6-E68E-437A-9CC6-1C69DCE57635}"/>
          </ac:spMkLst>
        </pc:spChg>
        <pc:spChg chg="mod">
          <ac:chgData name="William Toth" userId="0bf2a754023d79ae" providerId="LiveId" clId="{D049238C-E835-4003-AE86-E7767FA70C32}" dt="2020-02-19T05:17:32.109" v="4860" actId="13822"/>
          <ac:spMkLst>
            <pc:docMk/>
            <pc:sldMk cId="3744883474" sldId="296"/>
            <ac:spMk id="17" creationId="{B4C32573-B2E7-489F-9791-45469A51A7E5}"/>
          </ac:spMkLst>
        </pc:spChg>
        <pc:spChg chg="mod">
          <ac:chgData name="William Toth" userId="0bf2a754023d79ae" providerId="LiveId" clId="{D049238C-E835-4003-AE86-E7767FA70C32}" dt="2020-02-19T05:16:21.262" v="4855" actId="13822"/>
          <ac:spMkLst>
            <pc:docMk/>
            <pc:sldMk cId="3744883474" sldId="296"/>
            <ac:spMk id="18" creationId="{E4EC65B1-DF70-4C40-A20A-FFE2AEA777D3}"/>
          </ac:spMkLst>
        </pc:spChg>
        <pc:spChg chg="mod">
          <ac:chgData name="William Toth" userId="0bf2a754023d79ae" providerId="LiveId" clId="{D049238C-E835-4003-AE86-E7767FA70C32}" dt="2020-02-19T05:16:21.262" v="4855" actId="13822"/>
          <ac:spMkLst>
            <pc:docMk/>
            <pc:sldMk cId="3744883474" sldId="296"/>
            <ac:spMk id="19" creationId="{DA98EC90-8DBB-45DE-A965-0A50F1F4AD20}"/>
          </ac:spMkLst>
        </pc:spChg>
        <pc:spChg chg="mod">
          <ac:chgData name="William Toth" userId="0bf2a754023d79ae" providerId="LiveId" clId="{D049238C-E835-4003-AE86-E7767FA70C32}" dt="2020-02-19T05:16:21.262" v="4855" actId="13822"/>
          <ac:spMkLst>
            <pc:docMk/>
            <pc:sldMk cId="3744883474" sldId="296"/>
            <ac:spMk id="20" creationId="{CBD53E51-4424-48FF-B00B-E327A9F7F4BB}"/>
          </ac:spMkLst>
        </pc:spChg>
        <pc:spChg chg="mod">
          <ac:chgData name="William Toth" userId="0bf2a754023d79ae" providerId="LiveId" clId="{D049238C-E835-4003-AE86-E7767FA70C32}" dt="2020-02-19T05:16:21.262" v="4855" actId="13822"/>
          <ac:spMkLst>
            <pc:docMk/>
            <pc:sldMk cId="3744883474" sldId="296"/>
            <ac:spMk id="21" creationId="{23D64792-5A08-4313-A5CB-A2C4B5D79003}"/>
          </ac:spMkLst>
        </pc:spChg>
        <pc:spChg chg="mod">
          <ac:chgData name="William Toth" userId="0bf2a754023d79ae" providerId="LiveId" clId="{D049238C-E835-4003-AE86-E7767FA70C32}" dt="2020-02-19T05:16:21.262" v="4855" actId="13822"/>
          <ac:spMkLst>
            <pc:docMk/>
            <pc:sldMk cId="3744883474" sldId="296"/>
            <ac:spMk id="22" creationId="{454ADDFD-98F9-4B5C-9315-CF4477AA6890}"/>
          </ac:spMkLst>
        </pc:spChg>
        <pc:spChg chg="mod">
          <ac:chgData name="William Toth" userId="0bf2a754023d79ae" providerId="LiveId" clId="{D049238C-E835-4003-AE86-E7767FA70C32}" dt="2020-02-19T05:16:21.262" v="4855" actId="13822"/>
          <ac:spMkLst>
            <pc:docMk/>
            <pc:sldMk cId="3744883474" sldId="296"/>
            <ac:spMk id="23" creationId="{A051EF91-39E8-4529-ACF0-25F1DA00334B}"/>
          </ac:spMkLst>
        </pc:spChg>
        <pc:spChg chg="mod">
          <ac:chgData name="William Toth" userId="0bf2a754023d79ae" providerId="LiveId" clId="{D049238C-E835-4003-AE86-E7767FA70C32}" dt="2020-02-19T05:16:21.262" v="4855" actId="13822"/>
          <ac:spMkLst>
            <pc:docMk/>
            <pc:sldMk cId="3744883474" sldId="296"/>
            <ac:spMk id="24" creationId="{5D73FF33-1A5A-459F-BD08-75881A9C483F}"/>
          </ac:spMkLst>
        </pc:spChg>
        <pc:spChg chg="mod">
          <ac:chgData name="William Toth" userId="0bf2a754023d79ae" providerId="LiveId" clId="{D049238C-E835-4003-AE86-E7767FA70C32}" dt="2020-02-19T05:16:21.262" v="4855" actId="13822"/>
          <ac:spMkLst>
            <pc:docMk/>
            <pc:sldMk cId="3744883474" sldId="296"/>
            <ac:spMk id="25" creationId="{B5602522-E9EF-4E17-A93E-0AAEBA353D28}"/>
          </ac:spMkLst>
        </pc:spChg>
        <pc:spChg chg="mod">
          <ac:chgData name="William Toth" userId="0bf2a754023d79ae" providerId="LiveId" clId="{D049238C-E835-4003-AE86-E7767FA70C32}" dt="2020-02-19T05:16:21.262" v="4855" actId="13822"/>
          <ac:spMkLst>
            <pc:docMk/>
            <pc:sldMk cId="3744883474" sldId="296"/>
            <ac:spMk id="26" creationId="{7063FEBC-EA00-40D0-8E64-99881E59DC85}"/>
          </ac:spMkLst>
        </pc:spChg>
        <pc:spChg chg="mod">
          <ac:chgData name="William Toth" userId="0bf2a754023d79ae" providerId="LiveId" clId="{D049238C-E835-4003-AE86-E7767FA70C32}" dt="2020-02-19T05:16:21.262" v="4855" actId="13822"/>
          <ac:spMkLst>
            <pc:docMk/>
            <pc:sldMk cId="3744883474" sldId="296"/>
            <ac:spMk id="27" creationId="{68981F8B-4F2A-4262-9376-D4729037E4FB}"/>
          </ac:spMkLst>
        </pc:spChg>
        <pc:spChg chg="mod">
          <ac:chgData name="William Toth" userId="0bf2a754023d79ae" providerId="LiveId" clId="{D049238C-E835-4003-AE86-E7767FA70C32}" dt="2020-02-19T05:17:08.339" v="4858" actId="13822"/>
          <ac:spMkLst>
            <pc:docMk/>
            <pc:sldMk cId="3744883474" sldId="296"/>
            <ac:spMk id="28" creationId="{6EE4811D-8709-412B-A056-6D8E9359851F}"/>
          </ac:spMkLst>
        </pc:spChg>
        <pc:spChg chg="mod">
          <ac:chgData name="William Toth" userId="0bf2a754023d79ae" providerId="LiveId" clId="{D049238C-E835-4003-AE86-E7767FA70C32}" dt="2020-02-19T05:16:21.262" v="4855" actId="13822"/>
          <ac:spMkLst>
            <pc:docMk/>
            <pc:sldMk cId="3744883474" sldId="296"/>
            <ac:spMk id="33" creationId="{B4708052-1576-4B74-AD85-97B6266D2E0D}"/>
          </ac:spMkLst>
        </pc:spChg>
        <pc:spChg chg="mod">
          <ac:chgData name="William Toth" userId="0bf2a754023d79ae" providerId="LiveId" clId="{D049238C-E835-4003-AE86-E7767FA70C32}" dt="2020-02-19T05:16:21.262" v="4855" actId="13822"/>
          <ac:spMkLst>
            <pc:docMk/>
            <pc:sldMk cId="3744883474" sldId="296"/>
            <ac:spMk id="34" creationId="{C69C4EFB-B0D6-4011-B6C2-43F2BFAE10EC}"/>
          </ac:spMkLst>
        </pc:spChg>
        <pc:spChg chg="mod">
          <ac:chgData name="William Toth" userId="0bf2a754023d79ae" providerId="LiveId" clId="{D049238C-E835-4003-AE86-E7767FA70C32}" dt="2020-02-19T05:17:32.109" v="4860" actId="13822"/>
          <ac:spMkLst>
            <pc:docMk/>
            <pc:sldMk cId="3744883474" sldId="296"/>
            <ac:spMk id="35" creationId="{87297326-C69B-4644-B351-1B1C5B827CC3}"/>
          </ac:spMkLst>
        </pc:spChg>
        <pc:spChg chg="mod">
          <ac:chgData name="William Toth" userId="0bf2a754023d79ae" providerId="LiveId" clId="{D049238C-E835-4003-AE86-E7767FA70C32}" dt="2020-02-19T05:17:08.339" v="4858" actId="13822"/>
          <ac:spMkLst>
            <pc:docMk/>
            <pc:sldMk cId="3744883474" sldId="296"/>
            <ac:spMk id="37" creationId="{33CB91DD-15D5-4699-9448-EBF61335EB5A}"/>
          </ac:spMkLst>
        </pc:spChg>
        <pc:spChg chg="mod">
          <ac:chgData name="William Toth" userId="0bf2a754023d79ae" providerId="LiveId" clId="{D049238C-E835-4003-AE86-E7767FA70C32}" dt="2020-02-19T05:16:21.262" v="4855" actId="13822"/>
          <ac:spMkLst>
            <pc:docMk/>
            <pc:sldMk cId="3744883474" sldId="296"/>
            <ac:spMk id="38" creationId="{9C794767-6921-4347-8697-FA75FC21CE3F}"/>
          </ac:spMkLst>
        </pc:spChg>
        <pc:spChg chg="mod">
          <ac:chgData name="William Toth" userId="0bf2a754023d79ae" providerId="LiveId" clId="{D049238C-E835-4003-AE86-E7767FA70C32}" dt="2020-02-19T05:17:32.109" v="4860" actId="13822"/>
          <ac:spMkLst>
            <pc:docMk/>
            <pc:sldMk cId="3744883474" sldId="296"/>
            <ac:spMk id="39" creationId="{95B5F203-A984-4F8F-8791-DD9FF113123E}"/>
          </ac:spMkLst>
        </pc:spChg>
        <pc:spChg chg="mod">
          <ac:chgData name="William Toth" userId="0bf2a754023d79ae" providerId="LiveId" clId="{D049238C-E835-4003-AE86-E7767FA70C32}" dt="2020-02-19T05:16:21.262" v="4855" actId="13822"/>
          <ac:spMkLst>
            <pc:docMk/>
            <pc:sldMk cId="3744883474" sldId="296"/>
            <ac:spMk id="40" creationId="{1EC737CD-90A9-49C6-8F23-E531132AAC54}"/>
          </ac:spMkLst>
        </pc:spChg>
        <pc:spChg chg="mod">
          <ac:chgData name="William Toth" userId="0bf2a754023d79ae" providerId="LiveId" clId="{D049238C-E835-4003-AE86-E7767FA70C32}" dt="2020-02-19T05:16:21.262" v="4855" actId="13822"/>
          <ac:spMkLst>
            <pc:docMk/>
            <pc:sldMk cId="3744883474" sldId="296"/>
            <ac:spMk id="41" creationId="{776098F8-EFF6-416F-AC17-67E1E1FE9570}"/>
          </ac:spMkLst>
        </pc:spChg>
        <pc:spChg chg="mod">
          <ac:chgData name="William Toth" userId="0bf2a754023d79ae" providerId="LiveId" clId="{D049238C-E835-4003-AE86-E7767FA70C32}" dt="2020-02-19T05:16:21.262" v="4855" actId="13822"/>
          <ac:spMkLst>
            <pc:docMk/>
            <pc:sldMk cId="3744883474" sldId="296"/>
            <ac:spMk id="42" creationId="{6EAA9DB4-95BA-402F-9B25-DCCA102CE351}"/>
          </ac:spMkLst>
        </pc:spChg>
        <pc:spChg chg="mod">
          <ac:chgData name="William Toth" userId="0bf2a754023d79ae" providerId="LiveId" clId="{D049238C-E835-4003-AE86-E7767FA70C32}" dt="2020-02-19T05:17:32.109" v="4860" actId="13822"/>
          <ac:spMkLst>
            <pc:docMk/>
            <pc:sldMk cId="3744883474" sldId="296"/>
            <ac:spMk id="43" creationId="{84CCB6B0-BE80-495E-9A78-C40518D225D3}"/>
          </ac:spMkLst>
        </pc:spChg>
        <pc:spChg chg="mod">
          <ac:chgData name="William Toth" userId="0bf2a754023d79ae" providerId="LiveId" clId="{D049238C-E835-4003-AE86-E7767FA70C32}" dt="2020-02-19T05:17:32.109" v="4860" actId="13822"/>
          <ac:spMkLst>
            <pc:docMk/>
            <pc:sldMk cId="3744883474" sldId="296"/>
            <ac:spMk id="45" creationId="{2BE42354-0AF4-4B24-A61A-83DA84A1C87A}"/>
          </ac:spMkLst>
        </pc:spChg>
      </pc:sldChg>
      <pc:sldChg chg="modSp add ord">
        <pc:chgData name="William Toth" userId="0bf2a754023d79ae" providerId="LiveId" clId="{D049238C-E835-4003-AE86-E7767FA70C32}" dt="2020-02-19T05:30:41.480" v="5031" actId="13822"/>
        <pc:sldMkLst>
          <pc:docMk/>
          <pc:sldMk cId="2858037533" sldId="297"/>
        </pc:sldMkLst>
        <pc:spChg chg="mod">
          <ac:chgData name="William Toth" userId="0bf2a754023d79ae" providerId="LiveId" clId="{D049238C-E835-4003-AE86-E7767FA70C32}" dt="2020-02-19T05:28:58.249" v="5029" actId="13822"/>
          <ac:spMkLst>
            <pc:docMk/>
            <pc:sldMk cId="2858037533" sldId="297"/>
            <ac:spMk id="14" creationId="{AEF4869F-6CEB-48FE-877B-0A36B487E200}"/>
          </ac:spMkLst>
        </pc:spChg>
        <pc:spChg chg="mod">
          <ac:chgData name="William Toth" userId="0bf2a754023d79ae" providerId="LiveId" clId="{D049238C-E835-4003-AE86-E7767FA70C32}" dt="2020-02-19T05:28:55.044" v="5028" actId="13822"/>
          <ac:spMkLst>
            <pc:docMk/>
            <pc:sldMk cId="2858037533" sldId="297"/>
            <ac:spMk id="15" creationId="{DDB7C413-AFD2-4859-9BE0-4C7B9EF2B07E}"/>
          </ac:spMkLst>
        </pc:spChg>
        <pc:spChg chg="mod">
          <ac:chgData name="William Toth" userId="0bf2a754023d79ae" providerId="LiveId" clId="{D049238C-E835-4003-AE86-E7767FA70C32}" dt="2020-02-19T05:29:14.161" v="5030" actId="13822"/>
          <ac:spMkLst>
            <pc:docMk/>
            <pc:sldMk cId="2858037533" sldId="297"/>
            <ac:spMk id="16" creationId="{EBB98CA6-E68E-437A-9CC6-1C69DCE57635}"/>
          </ac:spMkLst>
        </pc:spChg>
        <pc:spChg chg="mod">
          <ac:chgData name="William Toth" userId="0bf2a754023d79ae" providerId="LiveId" clId="{D049238C-E835-4003-AE86-E7767FA70C32}" dt="2020-02-19T05:29:14.161" v="5030" actId="13822"/>
          <ac:spMkLst>
            <pc:docMk/>
            <pc:sldMk cId="2858037533" sldId="297"/>
            <ac:spMk id="17" creationId="{B4C32573-B2E7-489F-9791-45469A51A7E5}"/>
          </ac:spMkLst>
        </pc:spChg>
        <pc:spChg chg="mod">
          <ac:chgData name="William Toth" userId="0bf2a754023d79ae" providerId="LiveId" clId="{D049238C-E835-4003-AE86-E7767FA70C32}" dt="2020-02-19T05:28:55.044" v="5028" actId="13822"/>
          <ac:spMkLst>
            <pc:docMk/>
            <pc:sldMk cId="2858037533" sldId="297"/>
            <ac:spMk id="33" creationId="{B4708052-1576-4B74-AD85-97B6266D2E0D}"/>
          </ac:spMkLst>
        </pc:spChg>
        <pc:spChg chg="mod">
          <ac:chgData name="William Toth" userId="0bf2a754023d79ae" providerId="LiveId" clId="{D049238C-E835-4003-AE86-E7767FA70C32}" dt="2020-02-19T05:29:14.161" v="5030" actId="13822"/>
          <ac:spMkLst>
            <pc:docMk/>
            <pc:sldMk cId="2858037533" sldId="297"/>
            <ac:spMk id="35" creationId="{87297326-C69B-4644-B351-1B1C5B827CC3}"/>
          </ac:spMkLst>
        </pc:spChg>
        <pc:spChg chg="mod">
          <ac:chgData name="William Toth" userId="0bf2a754023d79ae" providerId="LiveId" clId="{D049238C-E835-4003-AE86-E7767FA70C32}" dt="2020-02-19T05:30:41.480" v="5031" actId="13822"/>
          <ac:spMkLst>
            <pc:docMk/>
            <pc:sldMk cId="2858037533" sldId="297"/>
            <ac:spMk id="39" creationId="{95B5F203-A984-4F8F-8791-DD9FF113123E}"/>
          </ac:spMkLst>
        </pc:spChg>
        <pc:spChg chg="mod">
          <ac:chgData name="William Toth" userId="0bf2a754023d79ae" providerId="LiveId" clId="{D049238C-E835-4003-AE86-E7767FA70C32}" dt="2020-02-19T05:29:14.161" v="5030" actId="13822"/>
          <ac:spMkLst>
            <pc:docMk/>
            <pc:sldMk cId="2858037533" sldId="297"/>
            <ac:spMk id="43" creationId="{84CCB6B0-BE80-495E-9A78-C40518D225D3}"/>
          </ac:spMkLst>
        </pc:spChg>
        <pc:spChg chg="mod">
          <ac:chgData name="William Toth" userId="0bf2a754023d79ae" providerId="LiveId" clId="{D049238C-E835-4003-AE86-E7767FA70C32}" dt="2020-02-19T05:29:14.161" v="5030" actId="13822"/>
          <ac:spMkLst>
            <pc:docMk/>
            <pc:sldMk cId="2858037533" sldId="297"/>
            <ac:spMk id="45" creationId="{2BE42354-0AF4-4B24-A61A-83DA84A1C87A}"/>
          </ac:spMkLst>
        </pc:spChg>
      </pc:sldChg>
      <pc:sldChg chg="modSp add">
        <pc:chgData name="William Toth" userId="0bf2a754023d79ae" providerId="LiveId" clId="{D049238C-E835-4003-AE86-E7767FA70C32}" dt="2020-02-19T05:23:02.011" v="4888" actId="13822"/>
        <pc:sldMkLst>
          <pc:docMk/>
          <pc:sldMk cId="1587089646" sldId="298"/>
        </pc:sldMkLst>
        <pc:spChg chg="mod">
          <ac:chgData name="William Toth" userId="0bf2a754023d79ae" providerId="LiveId" clId="{D049238C-E835-4003-AE86-E7767FA70C32}" dt="2020-02-19T05:19:16.013" v="4872" actId="13822"/>
          <ac:spMkLst>
            <pc:docMk/>
            <pc:sldMk cId="1587089646" sldId="298"/>
            <ac:spMk id="4" creationId="{3C1F8730-540E-4258-A046-0AB1A78B75C8}"/>
          </ac:spMkLst>
        </pc:spChg>
        <pc:spChg chg="mod">
          <ac:chgData name="William Toth" userId="0bf2a754023d79ae" providerId="LiveId" clId="{D049238C-E835-4003-AE86-E7767FA70C32}" dt="2020-02-19T05:22:56.480" v="4886" actId="13822"/>
          <ac:spMkLst>
            <pc:docMk/>
            <pc:sldMk cId="1587089646" sldId="298"/>
            <ac:spMk id="5" creationId="{EDB0960A-D912-4E1B-AF81-1B48D3E2E276}"/>
          </ac:spMkLst>
        </pc:spChg>
        <pc:spChg chg="mod">
          <ac:chgData name="William Toth" userId="0bf2a754023d79ae" providerId="LiveId" clId="{D049238C-E835-4003-AE86-E7767FA70C32}" dt="2020-02-19T05:18:34.110" v="4866" actId="13822"/>
          <ac:spMkLst>
            <pc:docMk/>
            <pc:sldMk cId="1587089646" sldId="298"/>
            <ac:spMk id="16" creationId="{EBB98CA6-E68E-437A-9CC6-1C69DCE57635}"/>
          </ac:spMkLst>
        </pc:spChg>
        <pc:spChg chg="mod">
          <ac:chgData name="William Toth" userId="0bf2a754023d79ae" providerId="LiveId" clId="{D049238C-E835-4003-AE86-E7767FA70C32}" dt="2020-02-19T05:18:34.110" v="4866" actId="13822"/>
          <ac:spMkLst>
            <pc:docMk/>
            <pc:sldMk cId="1587089646" sldId="298"/>
            <ac:spMk id="17" creationId="{B4C32573-B2E7-489F-9791-45469A51A7E5}"/>
          </ac:spMkLst>
        </pc:spChg>
        <pc:spChg chg="mod">
          <ac:chgData name="William Toth" userId="0bf2a754023d79ae" providerId="LiveId" clId="{D049238C-E835-4003-AE86-E7767FA70C32}" dt="2020-02-19T05:19:34.004" v="4876" actId="13822"/>
          <ac:spMkLst>
            <pc:docMk/>
            <pc:sldMk cId="1587089646" sldId="298"/>
            <ac:spMk id="27" creationId="{68981F8B-4F2A-4262-9376-D4729037E4FB}"/>
          </ac:spMkLst>
        </pc:spChg>
        <pc:spChg chg="mod">
          <ac:chgData name="William Toth" userId="0bf2a754023d79ae" providerId="LiveId" clId="{D049238C-E835-4003-AE86-E7767FA70C32}" dt="2020-02-19T05:19:08.502" v="4870" actId="13822"/>
          <ac:spMkLst>
            <pc:docMk/>
            <pc:sldMk cId="1587089646" sldId="298"/>
            <ac:spMk id="28" creationId="{6EE4811D-8709-412B-A056-6D8E9359851F}"/>
          </ac:spMkLst>
        </pc:spChg>
        <pc:spChg chg="mod">
          <ac:chgData name="William Toth" userId="0bf2a754023d79ae" providerId="LiveId" clId="{D049238C-E835-4003-AE86-E7767FA70C32}" dt="2020-02-19T05:18:34.110" v="4866" actId="13822"/>
          <ac:spMkLst>
            <pc:docMk/>
            <pc:sldMk cId="1587089646" sldId="298"/>
            <ac:spMk id="35" creationId="{87297326-C69B-4644-B351-1B1C5B827CC3}"/>
          </ac:spMkLst>
        </pc:spChg>
        <pc:spChg chg="mod">
          <ac:chgData name="William Toth" userId="0bf2a754023d79ae" providerId="LiveId" clId="{D049238C-E835-4003-AE86-E7767FA70C32}" dt="2020-02-19T05:23:02.011" v="4888" actId="13822"/>
          <ac:spMkLst>
            <pc:docMk/>
            <pc:sldMk cId="1587089646" sldId="298"/>
            <ac:spMk id="37" creationId="{33CB91DD-15D5-4699-9448-EBF61335EB5A}"/>
          </ac:spMkLst>
        </pc:spChg>
        <pc:spChg chg="mod">
          <ac:chgData name="William Toth" userId="0bf2a754023d79ae" providerId="LiveId" clId="{D049238C-E835-4003-AE86-E7767FA70C32}" dt="2020-02-19T05:18:34.110" v="4866" actId="13822"/>
          <ac:spMkLst>
            <pc:docMk/>
            <pc:sldMk cId="1587089646" sldId="298"/>
            <ac:spMk id="39" creationId="{95B5F203-A984-4F8F-8791-DD9FF113123E}"/>
          </ac:spMkLst>
        </pc:spChg>
        <pc:spChg chg="mod">
          <ac:chgData name="William Toth" userId="0bf2a754023d79ae" providerId="LiveId" clId="{D049238C-E835-4003-AE86-E7767FA70C32}" dt="2020-02-19T05:23:00.092" v="4887" actId="13822"/>
          <ac:spMkLst>
            <pc:docMk/>
            <pc:sldMk cId="1587089646" sldId="298"/>
            <ac:spMk id="43" creationId="{84CCB6B0-BE80-495E-9A78-C40518D225D3}"/>
          </ac:spMkLst>
        </pc:spChg>
        <pc:spChg chg="mod">
          <ac:chgData name="William Toth" userId="0bf2a754023d79ae" providerId="LiveId" clId="{D049238C-E835-4003-AE86-E7767FA70C32}" dt="2020-02-19T05:18:34.110" v="4866" actId="13822"/>
          <ac:spMkLst>
            <pc:docMk/>
            <pc:sldMk cId="1587089646" sldId="298"/>
            <ac:spMk id="45" creationId="{2BE42354-0AF4-4B24-A61A-83DA84A1C87A}"/>
          </ac:spMkLst>
        </pc:spChg>
      </pc:sldChg>
      <pc:sldChg chg="modSp add ord">
        <pc:chgData name="William Toth" userId="0bf2a754023d79ae" providerId="LiveId" clId="{D049238C-E835-4003-AE86-E7767FA70C32}" dt="2020-02-19T05:38:33.903" v="5076" actId="13822"/>
        <pc:sldMkLst>
          <pc:docMk/>
          <pc:sldMk cId="957923254" sldId="299"/>
        </pc:sldMkLst>
        <pc:spChg chg="mod">
          <ac:chgData name="William Toth" userId="0bf2a754023d79ae" providerId="LiveId" clId="{D049238C-E835-4003-AE86-E7767FA70C32}" dt="2020-02-19T05:38:18.077" v="5071" actId="13822"/>
          <ac:spMkLst>
            <pc:docMk/>
            <pc:sldMk cId="957923254" sldId="299"/>
            <ac:spMk id="14" creationId="{AEF4869F-6CEB-48FE-877B-0A36B487E200}"/>
          </ac:spMkLst>
        </pc:spChg>
        <pc:spChg chg="mod">
          <ac:chgData name="William Toth" userId="0bf2a754023d79ae" providerId="LiveId" clId="{D049238C-E835-4003-AE86-E7767FA70C32}" dt="2020-02-19T05:38:18.077" v="5071" actId="13822"/>
          <ac:spMkLst>
            <pc:docMk/>
            <pc:sldMk cId="957923254" sldId="299"/>
            <ac:spMk id="15" creationId="{DDB7C413-AFD2-4859-9BE0-4C7B9EF2B07E}"/>
          </ac:spMkLst>
        </pc:spChg>
        <pc:spChg chg="mod">
          <ac:chgData name="William Toth" userId="0bf2a754023d79ae" providerId="LiveId" clId="{D049238C-E835-4003-AE86-E7767FA70C32}" dt="2020-02-19T05:38:23.340" v="5072" actId="13822"/>
          <ac:spMkLst>
            <pc:docMk/>
            <pc:sldMk cId="957923254" sldId="299"/>
            <ac:spMk id="18" creationId="{E4EC65B1-DF70-4C40-A20A-FFE2AEA777D3}"/>
          </ac:spMkLst>
        </pc:spChg>
        <pc:spChg chg="mod">
          <ac:chgData name="William Toth" userId="0bf2a754023d79ae" providerId="LiveId" clId="{D049238C-E835-4003-AE86-E7767FA70C32}" dt="2020-02-19T05:38:28.755" v="5074" actId="13822"/>
          <ac:spMkLst>
            <pc:docMk/>
            <pc:sldMk cId="957923254" sldId="299"/>
            <ac:spMk id="19" creationId="{DA98EC90-8DBB-45DE-A965-0A50F1F4AD20}"/>
          </ac:spMkLst>
        </pc:spChg>
        <pc:spChg chg="mod">
          <ac:chgData name="William Toth" userId="0bf2a754023d79ae" providerId="LiveId" clId="{D049238C-E835-4003-AE86-E7767FA70C32}" dt="2020-02-19T05:38:18.077" v="5071" actId="13822"/>
          <ac:spMkLst>
            <pc:docMk/>
            <pc:sldMk cId="957923254" sldId="299"/>
            <ac:spMk id="33" creationId="{B4708052-1576-4B74-AD85-97B6266D2E0D}"/>
          </ac:spMkLst>
        </pc:spChg>
        <pc:spChg chg="mod">
          <ac:chgData name="William Toth" userId="0bf2a754023d79ae" providerId="LiveId" clId="{D049238C-E835-4003-AE86-E7767FA70C32}" dt="2020-02-19T05:38:33.903" v="5076" actId="13822"/>
          <ac:spMkLst>
            <pc:docMk/>
            <pc:sldMk cId="957923254" sldId="299"/>
            <ac:spMk id="40" creationId="{1EC737CD-90A9-49C6-8F23-E531132AAC54}"/>
          </ac:spMkLst>
        </pc:spChg>
      </pc:sldChg>
      <pc:sldChg chg="add del">
        <pc:chgData name="William Toth" userId="0bf2a754023d79ae" providerId="LiveId" clId="{D049238C-E835-4003-AE86-E7767FA70C32}" dt="2020-02-19T05:22:26.444" v="4884" actId="2696"/>
        <pc:sldMkLst>
          <pc:docMk/>
          <pc:sldMk cId="1017729180" sldId="299"/>
        </pc:sldMkLst>
      </pc:sldChg>
      <pc:sldChg chg="modSp add ord">
        <pc:chgData name="William Toth" userId="0bf2a754023d79ae" providerId="LiveId" clId="{D049238C-E835-4003-AE86-E7767FA70C32}" dt="2020-02-19T05:50:46.595" v="5243" actId="13822"/>
        <pc:sldMkLst>
          <pc:docMk/>
          <pc:sldMk cId="2746609316" sldId="300"/>
        </pc:sldMkLst>
        <pc:spChg chg="mod">
          <ac:chgData name="William Toth" userId="0bf2a754023d79ae" providerId="LiveId" clId="{D049238C-E835-4003-AE86-E7767FA70C32}" dt="2020-02-19T05:50:41.862" v="5242" actId="13822"/>
          <ac:spMkLst>
            <pc:docMk/>
            <pc:sldMk cId="2746609316" sldId="300"/>
            <ac:spMk id="12" creationId="{C4DD6A23-B0FE-4DAA-84E5-A79B329CE45F}"/>
          </ac:spMkLst>
        </pc:spChg>
        <pc:spChg chg="mod">
          <ac:chgData name="William Toth" userId="0bf2a754023d79ae" providerId="LiveId" clId="{D049238C-E835-4003-AE86-E7767FA70C32}" dt="2020-02-19T05:49:46.022" v="5237" actId="13822"/>
          <ac:spMkLst>
            <pc:docMk/>
            <pc:sldMk cId="2746609316" sldId="300"/>
            <ac:spMk id="18" creationId="{E4EC65B1-DF70-4C40-A20A-FFE2AEA777D3}"/>
          </ac:spMkLst>
        </pc:spChg>
        <pc:spChg chg="mod">
          <ac:chgData name="William Toth" userId="0bf2a754023d79ae" providerId="LiveId" clId="{D049238C-E835-4003-AE86-E7767FA70C32}" dt="2020-02-19T05:49:46.022" v="5237" actId="13822"/>
          <ac:spMkLst>
            <pc:docMk/>
            <pc:sldMk cId="2746609316" sldId="300"/>
            <ac:spMk id="19" creationId="{DA98EC90-8DBB-45DE-A965-0A50F1F4AD20}"/>
          </ac:spMkLst>
        </pc:spChg>
        <pc:spChg chg="mod">
          <ac:chgData name="William Toth" userId="0bf2a754023d79ae" providerId="LiveId" clId="{D049238C-E835-4003-AE86-E7767FA70C32}" dt="2020-02-19T05:50:02.600" v="5239" actId="13822"/>
          <ac:spMkLst>
            <pc:docMk/>
            <pc:sldMk cId="2746609316" sldId="300"/>
            <ac:spMk id="20" creationId="{CBD53E51-4424-48FF-B00B-E327A9F7F4BB}"/>
          </ac:spMkLst>
        </pc:spChg>
        <pc:spChg chg="mod">
          <ac:chgData name="William Toth" userId="0bf2a754023d79ae" providerId="LiveId" clId="{D049238C-E835-4003-AE86-E7767FA70C32}" dt="2020-02-19T05:49:57.562" v="5238" actId="13822"/>
          <ac:spMkLst>
            <pc:docMk/>
            <pc:sldMk cId="2746609316" sldId="300"/>
            <ac:spMk id="21" creationId="{23D64792-5A08-4313-A5CB-A2C4B5D79003}"/>
          </ac:spMkLst>
        </pc:spChg>
        <pc:spChg chg="mod">
          <ac:chgData name="William Toth" userId="0bf2a754023d79ae" providerId="LiveId" clId="{D049238C-E835-4003-AE86-E7767FA70C32}" dt="2020-02-19T05:49:57.562" v="5238" actId="13822"/>
          <ac:spMkLst>
            <pc:docMk/>
            <pc:sldMk cId="2746609316" sldId="300"/>
            <ac:spMk id="35" creationId="{87297326-C69B-4644-B351-1B1C5B827CC3}"/>
          </ac:spMkLst>
        </pc:spChg>
        <pc:spChg chg="mod">
          <ac:chgData name="William Toth" userId="0bf2a754023d79ae" providerId="LiveId" clId="{D049238C-E835-4003-AE86-E7767FA70C32}" dt="2020-02-19T05:50:46.595" v="5243" actId="13822"/>
          <ac:spMkLst>
            <pc:docMk/>
            <pc:sldMk cId="2746609316" sldId="300"/>
            <ac:spMk id="38" creationId="{9C794767-6921-4347-8697-FA75FC21CE3F}"/>
          </ac:spMkLst>
        </pc:spChg>
        <pc:spChg chg="mod">
          <ac:chgData name="William Toth" userId="0bf2a754023d79ae" providerId="LiveId" clId="{D049238C-E835-4003-AE86-E7767FA70C32}" dt="2020-02-19T05:49:46.022" v="5237" actId="13822"/>
          <ac:spMkLst>
            <pc:docMk/>
            <pc:sldMk cId="2746609316" sldId="300"/>
            <ac:spMk id="40" creationId="{1EC737CD-90A9-49C6-8F23-E531132AAC54}"/>
          </ac:spMkLst>
        </pc:spChg>
        <pc:spChg chg="mod">
          <ac:chgData name="William Toth" userId="0bf2a754023d79ae" providerId="LiveId" clId="{D049238C-E835-4003-AE86-E7767FA70C32}" dt="2020-02-19T05:49:57.562" v="5238" actId="13822"/>
          <ac:spMkLst>
            <pc:docMk/>
            <pc:sldMk cId="2746609316" sldId="300"/>
            <ac:spMk id="41" creationId="{776098F8-EFF6-416F-AC17-67E1E1FE9570}"/>
          </ac:spMkLst>
        </pc:spChg>
      </pc:sldChg>
      <pc:sldChg chg="modSp add ord">
        <pc:chgData name="William Toth" userId="0bf2a754023d79ae" providerId="LiveId" clId="{D049238C-E835-4003-AE86-E7767FA70C32}" dt="2020-02-19T06:00:42.951" v="5718" actId="13822"/>
        <pc:sldMkLst>
          <pc:docMk/>
          <pc:sldMk cId="3473589383" sldId="301"/>
        </pc:sldMkLst>
        <pc:spChg chg="mod">
          <ac:chgData name="William Toth" userId="0bf2a754023d79ae" providerId="LiveId" clId="{D049238C-E835-4003-AE86-E7767FA70C32}" dt="2020-02-19T06:00:33.922" v="5716" actId="13822"/>
          <ac:spMkLst>
            <pc:docMk/>
            <pc:sldMk cId="3473589383" sldId="301"/>
            <ac:spMk id="12" creationId="{C4DD6A23-B0FE-4DAA-84E5-A79B329CE45F}"/>
          </ac:spMkLst>
        </pc:spChg>
        <pc:spChg chg="mod">
          <ac:chgData name="William Toth" userId="0bf2a754023d79ae" providerId="LiveId" clId="{D049238C-E835-4003-AE86-E7767FA70C32}" dt="2020-02-19T06:00:33.922" v="5716" actId="13822"/>
          <ac:spMkLst>
            <pc:docMk/>
            <pc:sldMk cId="3473589383" sldId="301"/>
            <ac:spMk id="20" creationId="{CBD53E51-4424-48FF-B00B-E327A9F7F4BB}"/>
          </ac:spMkLst>
        </pc:spChg>
        <pc:spChg chg="mod">
          <ac:chgData name="William Toth" userId="0bf2a754023d79ae" providerId="LiveId" clId="{D049238C-E835-4003-AE86-E7767FA70C32}" dt="2020-02-19T06:00:33.922" v="5716" actId="13822"/>
          <ac:spMkLst>
            <pc:docMk/>
            <pc:sldMk cId="3473589383" sldId="301"/>
            <ac:spMk id="21" creationId="{23D64792-5A08-4313-A5CB-A2C4B5D79003}"/>
          </ac:spMkLst>
        </pc:spChg>
        <pc:spChg chg="mod">
          <ac:chgData name="William Toth" userId="0bf2a754023d79ae" providerId="LiveId" clId="{D049238C-E835-4003-AE86-E7767FA70C32}" dt="2020-02-19T06:00:42.951" v="5718" actId="13822"/>
          <ac:spMkLst>
            <pc:docMk/>
            <pc:sldMk cId="3473589383" sldId="301"/>
            <ac:spMk id="22" creationId="{454ADDFD-98F9-4B5C-9315-CF4477AA6890}"/>
          </ac:spMkLst>
        </pc:spChg>
        <pc:spChg chg="mod">
          <ac:chgData name="William Toth" userId="0bf2a754023d79ae" providerId="LiveId" clId="{D049238C-E835-4003-AE86-E7767FA70C32}" dt="2020-02-19T06:00:39.780" v="5717" actId="13822"/>
          <ac:spMkLst>
            <pc:docMk/>
            <pc:sldMk cId="3473589383" sldId="301"/>
            <ac:spMk id="23" creationId="{A051EF91-39E8-4529-ACF0-25F1DA00334B}"/>
          </ac:spMkLst>
        </pc:spChg>
        <pc:spChg chg="mod">
          <ac:chgData name="William Toth" userId="0bf2a754023d79ae" providerId="LiveId" clId="{D049238C-E835-4003-AE86-E7767FA70C32}" dt="2020-02-19T06:00:39.780" v="5717" actId="13822"/>
          <ac:spMkLst>
            <pc:docMk/>
            <pc:sldMk cId="3473589383" sldId="301"/>
            <ac:spMk id="34" creationId="{C69C4EFB-B0D6-4011-B6C2-43F2BFAE10EC}"/>
          </ac:spMkLst>
        </pc:spChg>
        <pc:spChg chg="mod">
          <ac:chgData name="William Toth" userId="0bf2a754023d79ae" providerId="LiveId" clId="{D049238C-E835-4003-AE86-E7767FA70C32}" dt="2020-02-19T06:00:33.922" v="5716" actId="13822"/>
          <ac:spMkLst>
            <pc:docMk/>
            <pc:sldMk cId="3473589383" sldId="301"/>
            <ac:spMk id="35" creationId="{87297326-C69B-4644-B351-1B1C5B827CC3}"/>
          </ac:spMkLst>
        </pc:spChg>
        <pc:spChg chg="mod">
          <ac:chgData name="William Toth" userId="0bf2a754023d79ae" providerId="LiveId" clId="{D049238C-E835-4003-AE86-E7767FA70C32}" dt="2020-02-19T06:00:33.922" v="5716" actId="13822"/>
          <ac:spMkLst>
            <pc:docMk/>
            <pc:sldMk cId="3473589383" sldId="301"/>
            <ac:spMk id="38" creationId="{9C794767-6921-4347-8697-FA75FC21CE3F}"/>
          </ac:spMkLst>
        </pc:spChg>
        <pc:spChg chg="mod">
          <ac:chgData name="William Toth" userId="0bf2a754023d79ae" providerId="LiveId" clId="{D049238C-E835-4003-AE86-E7767FA70C32}" dt="2020-02-19T06:00:33.922" v="5716" actId="13822"/>
          <ac:spMkLst>
            <pc:docMk/>
            <pc:sldMk cId="3473589383" sldId="301"/>
            <ac:spMk id="41" creationId="{776098F8-EFF6-416F-AC17-67E1E1FE9570}"/>
          </ac:spMkLst>
        </pc:spChg>
      </pc:sldChg>
      <pc:sldChg chg="addSp delSp modSp add mod setBg">
        <pc:chgData name="William Toth" userId="0bf2a754023d79ae" providerId="LiveId" clId="{D049238C-E835-4003-AE86-E7767FA70C32}" dt="2020-02-19T22:44:16.543" v="6003" actId="14100"/>
        <pc:sldMkLst>
          <pc:docMk/>
          <pc:sldMk cId="3442674086" sldId="302"/>
        </pc:sldMkLst>
        <pc:spChg chg="mod">
          <ac:chgData name="William Toth" userId="0bf2a754023d79ae" providerId="LiveId" clId="{D049238C-E835-4003-AE86-E7767FA70C32}" dt="2020-02-19T22:43:57.287" v="6000" actId="26606"/>
          <ac:spMkLst>
            <pc:docMk/>
            <pc:sldMk cId="3442674086" sldId="302"/>
            <ac:spMk id="2" creationId="{3300C2A8-D3F7-46D4-8A2B-C857EDB4968B}"/>
          </ac:spMkLst>
        </pc:spChg>
        <pc:spChg chg="del">
          <ac:chgData name="William Toth" userId="0bf2a754023d79ae" providerId="LiveId" clId="{D049238C-E835-4003-AE86-E7767FA70C32}" dt="2020-02-19T22:43:48.936" v="5997" actId="478"/>
          <ac:spMkLst>
            <pc:docMk/>
            <pc:sldMk cId="3442674086" sldId="302"/>
            <ac:spMk id="3" creationId="{43DFFDEF-D29F-4B30-8D97-43FDD1D06ED2}"/>
          </ac:spMkLst>
        </pc:spChg>
        <pc:spChg chg="add del mod">
          <ac:chgData name="William Toth" userId="0bf2a754023d79ae" providerId="LiveId" clId="{D049238C-E835-4003-AE86-E7767FA70C32}" dt="2020-02-19T22:43:51.248" v="5998" actId="478"/>
          <ac:spMkLst>
            <pc:docMk/>
            <pc:sldMk cId="3442674086" sldId="302"/>
            <ac:spMk id="5" creationId="{455BE194-FAE2-46B7-9C17-E0402E0EC174}"/>
          </ac:spMkLst>
        </pc:spChg>
        <pc:spChg chg="add">
          <ac:chgData name="William Toth" userId="0bf2a754023d79ae" providerId="LiveId" clId="{D049238C-E835-4003-AE86-E7767FA70C32}" dt="2020-02-19T22:43:57.287" v="6000" actId="26606"/>
          <ac:spMkLst>
            <pc:docMk/>
            <pc:sldMk cId="3442674086" sldId="302"/>
            <ac:spMk id="11" creationId="{419501C6-F015-4273-AF88-E0F6C853899F}"/>
          </ac:spMkLst>
        </pc:spChg>
        <pc:spChg chg="add">
          <ac:chgData name="William Toth" userId="0bf2a754023d79ae" providerId="LiveId" clId="{D049238C-E835-4003-AE86-E7767FA70C32}" dt="2020-02-19T22:43:57.287" v="6000" actId="26606"/>
          <ac:spMkLst>
            <pc:docMk/>
            <pc:sldMk cId="3442674086" sldId="302"/>
            <ac:spMk id="13" creationId="{CA677DB7-5829-45BD-9754-5EC484CC4253}"/>
          </ac:spMkLst>
        </pc:spChg>
        <pc:picChg chg="add mod">
          <ac:chgData name="William Toth" userId="0bf2a754023d79ae" providerId="LiveId" clId="{D049238C-E835-4003-AE86-E7767FA70C32}" dt="2020-02-19T22:44:16.543" v="6003" actId="14100"/>
          <ac:picMkLst>
            <pc:docMk/>
            <pc:sldMk cId="3442674086" sldId="302"/>
            <ac:picMk id="6" creationId="{F354FCC0-1425-4D6C-B789-72D0CCCE67BF}"/>
          </ac:picMkLst>
        </pc:picChg>
      </pc:sldChg>
      <pc:sldChg chg="addSp delSp modSp add">
        <pc:chgData name="William Toth" userId="0bf2a754023d79ae" providerId="LiveId" clId="{D049238C-E835-4003-AE86-E7767FA70C32}" dt="2020-02-19T22:45:16.551" v="6010" actId="14100"/>
        <pc:sldMkLst>
          <pc:docMk/>
          <pc:sldMk cId="745388137" sldId="303"/>
        </pc:sldMkLst>
        <pc:picChg chg="add mod">
          <ac:chgData name="William Toth" userId="0bf2a754023d79ae" providerId="LiveId" clId="{D049238C-E835-4003-AE86-E7767FA70C32}" dt="2020-02-19T22:45:16.551" v="6010" actId="14100"/>
          <ac:picMkLst>
            <pc:docMk/>
            <pc:sldMk cId="745388137" sldId="303"/>
            <ac:picMk id="3" creationId="{9D4ED96C-C77F-4752-8353-60015B039A4F}"/>
          </ac:picMkLst>
        </pc:picChg>
        <pc:picChg chg="del">
          <ac:chgData name="William Toth" userId="0bf2a754023d79ae" providerId="LiveId" clId="{D049238C-E835-4003-AE86-E7767FA70C32}" dt="2020-02-19T22:44:49.463" v="6005" actId="478"/>
          <ac:picMkLst>
            <pc:docMk/>
            <pc:sldMk cId="745388137" sldId="303"/>
            <ac:picMk id="6" creationId="{F354FCC0-1425-4D6C-B789-72D0CCCE67BF}"/>
          </ac:picMkLst>
        </pc:picChg>
      </pc:sldChg>
      <pc:sldChg chg="addSp delSp modSp add">
        <pc:chgData name="William Toth" userId="0bf2a754023d79ae" providerId="LiveId" clId="{D049238C-E835-4003-AE86-E7767FA70C32}" dt="2020-02-19T23:20:31.422" v="6396" actId="20577"/>
        <pc:sldMkLst>
          <pc:docMk/>
          <pc:sldMk cId="3721259776" sldId="304"/>
        </pc:sldMkLst>
        <pc:spChg chg="del">
          <ac:chgData name="William Toth" userId="0bf2a754023d79ae" providerId="LiveId" clId="{D049238C-E835-4003-AE86-E7767FA70C32}" dt="2020-02-19T23:17:13.833" v="6026" actId="478"/>
          <ac:spMkLst>
            <pc:docMk/>
            <pc:sldMk cId="3721259776" sldId="304"/>
            <ac:spMk id="3" creationId="{43DFFDEF-D29F-4B30-8D97-43FDD1D06ED2}"/>
          </ac:spMkLst>
        </pc:spChg>
        <pc:spChg chg="add del mod">
          <ac:chgData name="William Toth" userId="0bf2a754023d79ae" providerId="LiveId" clId="{D049238C-E835-4003-AE86-E7767FA70C32}" dt="2020-02-19T23:17:30.841" v="6027" actId="3680"/>
          <ac:spMkLst>
            <pc:docMk/>
            <pc:sldMk cId="3721259776" sldId="304"/>
            <ac:spMk id="5" creationId="{46F055DC-57AF-419E-97DE-5F4EAC22C9F7}"/>
          </ac:spMkLst>
        </pc:spChg>
        <pc:graphicFrameChg chg="add mod ord modGraphic">
          <ac:chgData name="William Toth" userId="0bf2a754023d79ae" providerId="LiveId" clId="{D049238C-E835-4003-AE86-E7767FA70C32}" dt="2020-02-19T23:20:31.422" v="6396" actId="20577"/>
          <ac:graphicFrameMkLst>
            <pc:docMk/>
            <pc:sldMk cId="3721259776" sldId="304"/>
            <ac:graphicFrameMk id="6" creationId="{F282E673-EDEC-42A4-B96F-1FA7A0B509A9}"/>
          </ac:graphicFrameMkLst>
        </pc:graphicFrameChg>
      </pc:sldChg>
      <pc:sldChg chg="modSp add">
        <pc:chgData name="William Toth" userId="0bf2a754023d79ae" providerId="LiveId" clId="{D049238C-E835-4003-AE86-E7767FA70C32}" dt="2020-02-19T23:38:25.105" v="7030" actId="313"/>
        <pc:sldMkLst>
          <pc:docMk/>
          <pc:sldMk cId="1504712482" sldId="305"/>
        </pc:sldMkLst>
        <pc:spChg chg="mod">
          <ac:chgData name="William Toth" userId="0bf2a754023d79ae" providerId="LiveId" clId="{D049238C-E835-4003-AE86-E7767FA70C32}" dt="2020-02-19T23:23:44.943" v="6537" actId="20577"/>
          <ac:spMkLst>
            <pc:docMk/>
            <pc:sldMk cId="1504712482" sldId="305"/>
            <ac:spMk id="2" creationId="{3300C2A8-D3F7-46D4-8A2B-C857EDB4968B}"/>
          </ac:spMkLst>
        </pc:spChg>
        <pc:spChg chg="mod">
          <ac:chgData name="William Toth" userId="0bf2a754023d79ae" providerId="LiveId" clId="{D049238C-E835-4003-AE86-E7767FA70C32}" dt="2020-02-19T23:38:25.105" v="7030" actId="313"/>
          <ac:spMkLst>
            <pc:docMk/>
            <pc:sldMk cId="1504712482" sldId="305"/>
            <ac:spMk id="3" creationId="{43DFFDEF-D29F-4B30-8D97-43FDD1D06ED2}"/>
          </ac:spMkLst>
        </pc:spChg>
      </pc:sldChg>
      <pc:sldChg chg="addSp delSp modSp add">
        <pc:chgData name="William Toth" userId="0bf2a754023d79ae" providerId="LiveId" clId="{D049238C-E835-4003-AE86-E7767FA70C32}" dt="2020-02-20T04:20:27.643" v="8305" actId="1076"/>
        <pc:sldMkLst>
          <pc:docMk/>
          <pc:sldMk cId="2186530702" sldId="306"/>
        </pc:sldMkLst>
        <pc:spChg chg="del">
          <ac:chgData name="William Toth" userId="0bf2a754023d79ae" providerId="LiveId" clId="{D049238C-E835-4003-AE86-E7767FA70C32}" dt="2020-02-20T04:20:14.135" v="8300" actId="478"/>
          <ac:spMkLst>
            <pc:docMk/>
            <pc:sldMk cId="2186530702" sldId="306"/>
            <ac:spMk id="3" creationId="{43DFFDEF-D29F-4B30-8D97-43FDD1D06ED2}"/>
          </ac:spMkLst>
        </pc:spChg>
        <pc:spChg chg="add del mod">
          <ac:chgData name="William Toth" userId="0bf2a754023d79ae" providerId="LiveId" clId="{D049238C-E835-4003-AE86-E7767FA70C32}" dt="2020-02-20T04:20:22.261" v="8302" actId="478"/>
          <ac:spMkLst>
            <pc:docMk/>
            <pc:sldMk cId="2186530702" sldId="306"/>
            <ac:spMk id="5" creationId="{4AA97759-5223-4FC1-AF2F-526944DFCC90}"/>
          </ac:spMkLst>
        </pc:spChg>
        <pc:picChg chg="add mod">
          <ac:chgData name="William Toth" userId="0bf2a754023d79ae" providerId="LiveId" clId="{D049238C-E835-4003-AE86-E7767FA70C32}" dt="2020-02-20T04:20:27.643" v="8305" actId="1076"/>
          <ac:picMkLst>
            <pc:docMk/>
            <pc:sldMk cId="2186530702" sldId="306"/>
            <ac:picMk id="6" creationId="{172FA950-ADC5-452A-9DD1-1B4607EAED92}"/>
          </ac:picMkLst>
        </pc:picChg>
      </pc:sldChg>
      <pc:sldChg chg="addSp delSp modSp add">
        <pc:chgData name="William Toth" userId="0bf2a754023d79ae" providerId="LiveId" clId="{D049238C-E835-4003-AE86-E7767FA70C32}" dt="2020-02-20T04:21:06.574" v="8316" actId="1076"/>
        <pc:sldMkLst>
          <pc:docMk/>
          <pc:sldMk cId="651656694" sldId="307"/>
        </pc:sldMkLst>
        <pc:spChg chg="del">
          <ac:chgData name="William Toth" userId="0bf2a754023d79ae" providerId="LiveId" clId="{D049238C-E835-4003-AE86-E7767FA70C32}" dt="2020-02-20T04:20:46.798" v="8311" actId="478"/>
          <ac:spMkLst>
            <pc:docMk/>
            <pc:sldMk cId="651656694" sldId="307"/>
            <ac:spMk id="3" creationId="{43DFFDEF-D29F-4B30-8D97-43FDD1D06ED2}"/>
          </ac:spMkLst>
        </pc:spChg>
        <pc:spChg chg="add del mod">
          <ac:chgData name="William Toth" userId="0bf2a754023d79ae" providerId="LiveId" clId="{D049238C-E835-4003-AE86-E7767FA70C32}" dt="2020-02-20T04:20:54.804" v="8312" actId="478"/>
          <ac:spMkLst>
            <pc:docMk/>
            <pc:sldMk cId="651656694" sldId="307"/>
            <ac:spMk id="5" creationId="{53885CA7-D48F-496C-BFE7-8450642841C4}"/>
          </ac:spMkLst>
        </pc:spChg>
        <pc:picChg chg="add mod">
          <ac:chgData name="William Toth" userId="0bf2a754023d79ae" providerId="LiveId" clId="{D049238C-E835-4003-AE86-E7767FA70C32}" dt="2020-02-20T04:21:06.574" v="8316" actId="1076"/>
          <ac:picMkLst>
            <pc:docMk/>
            <pc:sldMk cId="651656694" sldId="307"/>
            <ac:picMk id="6" creationId="{A843B3CA-A885-41B5-BC18-EF76E6C16451}"/>
          </ac:picMkLst>
        </pc:picChg>
      </pc:sldChg>
      <pc:sldChg chg="addSp delSp modSp add">
        <pc:chgData name="William Toth" userId="0bf2a754023d79ae" providerId="LiveId" clId="{D049238C-E835-4003-AE86-E7767FA70C32}" dt="2020-02-20T04:22:35.055" v="8331" actId="1076"/>
        <pc:sldMkLst>
          <pc:docMk/>
          <pc:sldMk cId="1155974028" sldId="308"/>
        </pc:sldMkLst>
        <pc:spChg chg="del">
          <ac:chgData name="William Toth" userId="0bf2a754023d79ae" providerId="LiveId" clId="{D049238C-E835-4003-AE86-E7767FA70C32}" dt="2020-02-20T04:22:15.894" v="8325" actId="478"/>
          <ac:spMkLst>
            <pc:docMk/>
            <pc:sldMk cId="1155974028" sldId="308"/>
            <ac:spMk id="3" creationId="{0BB986C7-3996-4BFF-A5C4-11572A16C075}"/>
          </ac:spMkLst>
        </pc:spChg>
        <pc:spChg chg="add mod">
          <ac:chgData name="William Toth" userId="0bf2a754023d79ae" providerId="LiveId" clId="{D049238C-E835-4003-AE86-E7767FA70C32}" dt="2020-02-20T04:22:15.894" v="8325" actId="478"/>
          <ac:spMkLst>
            <pc:docMk/>
            <pc:sldMk cId="1155974028" sldId="308"/>
            <ac:spMk id="5" creationId="{9E1CDCF0-E21E-4D3D-AF75-C3B1B7D49A90}"/>
          </ac:spMkLst>
        </pc:spChg>
        <pc:picChg chg="add mod">
          <ac:chgData name="William Toth" userId="0bf2a754023d79ae" providerId="LiveId" clId="{D049238C-E835-4003-AE86-E7767FA70C32}" dt="2020-02-20T04:22:35.055" v="8331" actId="1076"/>
          <ac:picMkLst>
            <pc:docMk/>
            <pc:sldMk cId="1155974028" sldId="308"/>
            <ac:picMk id="6" creationId="{F71F18E9-8BA5-4C84-914B-2E7E267465C0}"/>
          </ac:picMkLst>
        </pc:picChg>
      </pc:sldChg>
      <pc:sldChg chg="add">
        <pc:chgData name="William Toth" userId="0bf2a754023d79ae" providerId="LiveId" clId="{D049238C-E835-4003-AE86-E7767FA70C32}" dt="2020-02-20T04:22:58.547" v="8337"/>
        <pc:sldMkLst>
          <pc:docMk/>
          <pc:sldMk cId="1162333134"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3E2F1D5-ECC3-4663-B66A-FA3893BEC244}"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32471484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E2F1D5-ECC3-4663-B66A-FA3893BEC244}"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369259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E2F1D5-ECC3-4663-B66A-FA3893BEC244}"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206234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E2F1D5-ECC3-4663-B66A-FA3893BEC244}"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317937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3E2F1D5-ECC3-4663-B66A-FA3893BEC244}"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2922235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3E2F1D5-ECC3-4663-B66A-FA3893BEC244}" type="datetimeFigureOut">
              <a:rPr lang="en-US" smtClean="0"/>
              <a:t>2/19/2020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18333090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3E2F1D5-ECC3-4663-B66A-FA3893BEC244}"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067DD-A74C-45D0-9969-B96FFE8E6D8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0455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E2F1D5-ECC3-4663-B66A-FA3893BEC244}"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313785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2F1D5-ECC3-4663-B66A-FA3893BEC244}"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171313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3E2F1D5-ECC3-4663-B66A-FA3893BEC244}" type="datetimeFigureOut">
              <a:rPr lang="en-US" smtClean="0"/>
              <a:t>2/19/2020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3974555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3E2F1D5-ECC3-4663-B66A-FA3893BEC244}" type="datetimeFigureOut">
              <a:rPr lang="en-US" smtClean="0"/>
              <a:t>2/19/2020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CB067DD-A74C-45D0-9969-B96FFE8E6D84}" type="slidenum">
              <a:rPr lang="en-US" smtClean="0"/>
              <a:t>‹#›</a:t>
            </a:fld>
            <a:endParaRPr lang="en-US"/>
          </a:p>
        </p:txBody>
      </p:sp>
    </p:spTree>
    <p:extLst>
      <p:ext uri="{BB962C8B-B14F-4D97-AF65-F5344CB8AC3E}">
        <p14:creationId xmlns:p14="http://schemas.microsoft.com/office/powerpoint/2010/main" val="240081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3E2F1D5-ECC3-4663-B66A-FA3893BEC244}" type="datetimeFigureOut">
              <a:rPr lang="en-US" smtClean="0"/>
              <a:t>2/19/2020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CB067DD-A74C-45D0-9969-B96FFE8E6D84}" type="slidenum">
              <a:rPr lang="en-US" smtClean="0"/>
              <a:t>‹#›</a:t>
            </a:fld>
            <a:endParaRPr lang="en-US"/>
          </a:p>
        </p:txBody>
      </p:sp>
    </p:spTree>
    <p:extLst>
      <p:ext uri="{BB962C8B-B14F-4D97-AF65-F5344CB8AC3E}">
        <p14:creationId xmlns:p14="http://schemas.microsoft.com/office/powerpoint/2010/main" val="30594917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iring.monster.com/employer-resources/recruiting-strategies/talent-acquisition/best-job-candidate/" TargetMode="External"/><Relationship Id="rId2" Type="http://schemas.openxmlformats.org/officeDocument/2006/relationships/hyperlink" Target="https://hiring.monster.com/employer-resources/recruiting-strategies/interviewing-candidates/interview-hiring-gui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2EEB-E0CA-420A-ADCF-219B5D12DF8D}"/>
              </a:ext>
            </a:extLst>
          </p:cNvPr>
          <p:cNvSpPr>
            <a:spLocks noGrp="1"/>
          </p:cNvSpPr>
          <p:nvPr>
            <p:ph type="ctrTitle"/>
          </p:nvPr>
        </p:nvSpPr>
        <p:spPr/>
        <p:txBody>
          <a:bodyPr/>
          <a:lstStyle/>
          <a:p>
            <a:r>
              <a:rPr lang="en-US" dirty="0"/>
              <a:t>Talent Management</a:t>
            </a:r>
          </a:p>
        </p:txBody>
      </p:sp>
      <p:sp>
        <p:nvSpPr>
          <p:cNvPr id="3" name="Subtitle 2">
            <a:extLst>
              <a:ext uri="{FF2B5EF4-FFF2-40B4-BE49-F238E27FC236}">
                <a16:creationId xmlns:a16="http://schemas.microsoft.com/office/drawing/2014/main" id="{4A963E96-C10B-4FFE-8434-4019D7CCB35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684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2E4-8A8E-4C6B-AF7A-20D35EF9079C}"/>
              </a:ext>
            </a:extLst>
          </p:cNvPr>
          <p:cNvSpPr>
            <a:spLocks noGrp="1"/>
          </p:cNvSpPr>
          <p:nvPr>
            <p:ph type="title"/>
          </p:nvPr>
        </p:nvSpPr>
        <p:spPr>
          <a:xfrm>
            <a:off x="2231136" y="236904"/>
            <a:ext cx="7729728" cy="1188720"/>
          </a:xfrm>
        </p:spPr>
        <p:txBody>
          <a:bodyPr/>
          <a:lstStyle/>
          <a:p>
            <a:r>
              <a:rPr lang="en-US" dirty="0"/>
              <a:t>Why is Talent Management Important</a:t>
            </a:r>
          </a:p>
        </p:txBody>
      </p:sp>
      <p:sp>
        <p:nvSpPr>
          <p:cNvPr id="3" name="Content Placeholder 2">
            <a:extLst>
              <a:ext uri="{FF2B5EF4-FFF2-40B4-BE49-F238E27FC236}">
                <a16:creationId xmlns:a16="http://schemas.microsoft.com/office/drawing/2014/main" id="{AC4EB488-618F-47F2-98A4-AB625DDB82B2}"/>
              </a:ext>
            </a:extLst>
          </p:cNvPr>
          <p:cNvSpPr>
            <a:spLocks noGrp="1"/>
          </p:cNvSpPr>
          <p:nvPr>
            <p:ph idx="1"/>
          </p:nvPr>
        </p:nvSpPr>
        <p:spPr>
          <a:xfrm>
            <a:off x="279918" y="1751635"/>
            <a:ext cx="11551298" cy="4779794"/>
          </a:xfrm>
        </p:spPr>
        <p:txBody>
          <a:bodyPr>
            <a:normAutofit/>
          </a:bodyPr>
          <a:lstStyle/>
          <a:p>
            <a:r>
              <a:rPr lang="en-US" dirty="0">
                <a:solidFill>
                  <a:schemeClr val="tx1"/>
                </a:solidFill>
              </a:rPr>
              <a:t>Limited high-quality candidates -&gt; “war for talent” </a:t>
            </a:r>
          </a:p>
          <a:p>
            <a:r>
              <a:rPr lang="en-US" dirty="0">
                <a:solidFill>
                  <a:schemeClr val="tx1"/>
                </a:solidFill>
              </a:rPr>
              <a:t>Hiring can be a long, expensive process that may not yield results</a:t>
            </a:r>
          </a:p>
          <a:p>
            <a:r>
              <a:rPr lang="en-US" dirty="0">
                <a:solidFill>
                  <a:schemeClr val="tx1"/>
                </a:solidFill>
              </a:rPr>
              <a:t>Ensures that the right people with the right “talents” are in the right position at the right time</a:t>
            </a:r>
          </a:p>
          <a:p>
            <a:r>
              <a:rPr lang="en-US" dirty="0">
                <a:solidFill>
                  <a:schemeClr val="tx1"/>
                </a:solidFill>
                <a:latin typeface="Calibri" panose="020F0502020204030204" pitchFamily="34" charset="0"/>
                <a:ea typeface="Times New Roman" panose="02020603050405020304" pitchFamily="18" charset="0"/>
              </a:rPr>
              <a:t>People are your largest asset and what will make you successful. If you’re not leveraging your people properly, if you don’t have a people strategy that aligns with your business strategy, you’re leaving your business results up to chance</a:t>
            </a:r>
          </a:p>
        </p:txBody>
      </p:sp>
      <p:pic>
        <p:nvPicPr>
          <p:cNvPr id="4" name="Picture 4" descr="Image result for talent management cartoons">
            <a:extLst>
              <a:ext uri="{FF2B5EF4-FFF2-40B4-BE49-F238E27FC236}">
                <a16:creationId xmlns:a16="http://schemas.microsoft.com/office/drawing/2014/main" id="{96C0202F-00E5-40EE-88F1-AE8BAC8EE4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53" b="34815"/>
          <a:stretch/>
        </p:blipFill>
        <p:spPr bwMode="auto">
          <a:xfrm>
            <a:off x="1211067" y="3657599"/>
            <a:ext cx="9144000" cy="298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1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2E4-8A8E-4C6B-AF7A-20D35EF9079C}"/>
              </a:ext>
            </a:extLst>
          </p:cNvPr>
          <p:cNvSpPr>
            <a:spLocks noGrp="1"/>
          </p:cNvSpPr>
          <p:nvPr>
            <p:ph type="title"/>
          </p:nvPr>
        </p:nvSpPr>
        <p:spPr>
          <a:xfrm>
            <a:off x="2231136" y="366381"/>
            <a:ext cx="7729728" cy="1188720"/>
          </a:xfrm>
        </p:spPr>
        <p:txBody>
          <a:bodyPr/>
          <a:lstStyle/>
          <a:p>
            <a:r>
              <a:rPr lang="en-US" dirty="0"/>
              <a:t>Why is Talent Management Important</a:t>
            </a:r>
          </a:p>
        </p:txBody>
      </p:sp>
      <p:sp>
        <p:nvSpPr>
          <p:cNvPr id="3" name="Content Placeholder 2">
            <a:extLst>
              <a:ext uri="{FF2B5EF4-FFF2-40B4-BE49-F238E27FC236}">
                <a16:creationId xmlns:a16="http://schemas.microsoft.com/office/drawing/2014/main" id="{AC4EB488-618F-47F2-98A4-AB625DDB82B2}"/>
              </a:ext>
            </a:extLst>
          </p:cNvPr>
          <p:cNvSpPr>
            <a:spLocks noGrp="1"/>
          </p:cNvSpPr>
          <p:nvPr>
            <p:ph idx="1"/>
          </p:nvPr>
        </p:nvSpPr>
        <p:spPr>
          <a:xfrm>
            <a:off x="402671" y="1786855"/>
            <a:ext cx="11492917" cy="4890781"/>
          </a:xfrm>
        </p:spPr>
        <p:txBody>
          <a:bodyPr>
            <a:normAutofit/>
          </a:bodyPr>
          <a:lstStyle/>
          <a:p>
            <a:r>
              <a:rPr lang="en-US" sz="2400" dirty="0"/>
              <a:t>Companies that excel at managing talent post earnings that are 15 percent higher than peers</a:t>
            </a:r>
          </a:p>
          <a:p>
            <a:r>
              <a:rPr lang="en-US" sz="2400" dirty="0">
                <a:latin typeface="Abadi" panose="020B0604020104020204" pitchFamily="34" charset="0"/>
                <a:ea typeface="Times New Roman" panose="02020603050405020304" pitchFamily="18" charset="0"/>
                <a:cs typeface="Times New Roman" panose="02020603050405020304" pitchFamily="18" charset="0"/>
              </a:rPr>
              <a:t>84% of top global companies align talent with strategy, compared to just 53% of other organizations</a:t>
            </a:r>
          </a:p>
          <a:p>
            <a:r>
              <a:rPr lang="en-US" sz="2400" dirty="0"/>
              <a:t>Market is changing</a:t>
            </a:r>
          </a:p>
          <a:p>
            <a:pPr lvl="1"/>
            <a:r>
              <a:rPr lang="en-US" sz="2000" dirty="0"/>
              <a:t>In 1982, 62 percent of an average company’s value was attributed to its physical assets (including equipment and facilities) and only 38 percent to intangible assets (patents, intellectual property, brand, and, most of all, people). </a:t>
            </a:r>
          </a:p>
          <a:p>
            <a:pPr lvl="1"/>
            <a:r>
              <a:rPr lang="en-US" sz="2000" dirty="0"/>
              <a:t>By 2003, these percentages nearly flip-flopped, with 80 percent of value attributable to intangible assets and 20 percent to tangible assets.</a:t>
            </a:r>
          </a:p>
          <a:p>
            <a:r>
              <a:rPr lang="en-US" sz="2400" dirty="0">
                <a:solidFill>
                  <a:schemeClr val="tx1"/>
                </a:solidFill>
              </a:rPr>
              <a:t>Talent consistently uncovers benefits in these critical economic areas: revenue, customer satisfaction, quality, productivity, cost, cycle time, and market capitalization.</a:t>
            </a:r>
          </a:p>
          <a:p>
            <a:endParaRPr lang="en-US" dirty="0"/>
          </a:p>
          <a:p>
            <a:endParaRPr lang="en-US" dirty="0"/>
          </a:p>
          <a:p>
            <a:endParaRPr lang="en-US" dirty="0"/>
          </a:p>
        </p:txBody>
      </p:sp>
    </p:spTree>
    <p:extLst>
      <p:ext uri="{BB962C8B-B14F-4D97-AF65-F5344CB8AC3E}">
        <p14:creationId xmlns:p14="http://schemas.microsoft.com/office/powerpoint/2010/main" val="293662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2E4-8A8E-4C6B-AF7A-20D35EF9079C}"/>
              </a:ext>
            </a:extLst>
          </p:cNvPr>
          <p:cNvSpPr>
            <a:spLocks noGrp="1"/>
          </p:cNvSpPr>
          <p:nvPr>
            <p:ph type="title"/>
          </p:nvPr>
        </p:nvSpPr>
        <p:spPr>
          <a:xfrm>
            <a:off x="2231136" y="268406"/>
            <a:ext cx="7729728" cy="1188720"/>
          </a:xfrm>
        </p:spPr>
        <p:txBody>
          <a:bodyPr/>
          <a:lstStyle/>
          <a:p>
            <a:r>
              <a:rPr lang="en-US" dirty="0"/>
              <a:t>Why is Talent Management Important</a:t>
            </a:r>
          </a:p>
        </p:txBody>
      </p:sp>
      <p:sp>
        <p:nvSpPr>
          <p:cNvPr id="3" name="Content Placeholder 2">
            <a:extLst>
              <a:ext uri="{FF2B5EF4-FFF2-40B4-BE49-F238E27FC236}">
                <a16:creationId xmlns:a16="http://schemas.microsoft.com/office/drawing/2014/main" id="{AC4EB488-618F-47F2-98A4-AB625DDB82B2}"/>
              </a:ext>
            </a:extLst>
          </p:cNvPr>
          <p:cNvSpPr>
            <a:spLocks noGrp="1"/>
          </p:cNvSpPr>
          <p:nvPr>
            <p:ph idx="1"/>
          </p:nvPr>
        </p:nvSpPr>
        <p:spPr>
          <a:xfrm>
            <a:off x="385893" y="1694576"/>
            <a:ext cx="11593585" cy="4895018"/>
          </a:xfrm>
        </p:spPr>
        <p:txBody>
          <a:bodyPr>
            <a:normAutofit/>
          </a:bodyPr>
          <a:lstStyle/>
          <a:p>
            <a:r>
              <a:rPr lang="en-US" dirty="0"/>
              <a:t>It takes on average 43 days to fill positions</a:t>
            </a:r>
          </a:p>
          <a:p>
            <a:r>
              <a:rPr lang="en-US" dirty="0"/>
              <a:t>Employees holding onto jobs for an average of just 4.6 years</a:t>
            </a:r>
          </a:p>
          <a:p>
            <a:r>
              <a:rPr lang="en-US" dirty="0">
                <a:latin typeface="Abadi" panose="020B0604020104020204" pitchFamily="34" charset="0"/>
              </a:rPr>
              <a:t>40% lower employee turnover and 38% higher employee engagement in companies which implemented strategic talent management process</a:t>
            </a:r>
          </a:p>
          <a:p>
            <a:pPr lvl="0"/>
            <a:r>
              <a:rPr lang="en-US" sz="1800" dirty="0">
                <a:latin typeface="Abadi" panose="020B0604020104020204" pitchFamily="34" charset="0"/>
              </a:rPr>
              <a:t>Employees today are:</a:t>
            </a:r>
          </a:p>
          <a:p>
            <a:pPr lvl="1"/>
            <a:r>
              <a:rPr lang="en-US" sz="1800" dirty="0">
                <a:latin typeface="Abadi" panose="020B0604020104020204" pitchFamily="34" charset="0"/>
              </a:rPr>
              <a:t>Increasingly interested in having challenging and meaningful work.</a:t>
            </a:r>
          </a:p>
          <a:p>
            <a:pPr lvl="1"/>
            <a:r>
              <a:rPr lang="en-US" sz="1800" dirty="0">
                <a:latin typeface="Abadi" panose="020B0604020104020204" pitchFamily="34" charset="0"/>
              </a:rPr>
              <a:t>More loyal to their profession than to the organization.</a:t>
            </a:r>
          </a:p>
          <a:p>
            <a:pPr lvl="1"/>
            <a:r>
              <a:rPr lang="en-US" sz="1800" dirty="0">
                <a:latin typeface="Abadi" panose="020B0604020104020204" pitchFamily="34" charset="0"/>
              </a:rPr>
              <a:t>Less accommodating of traditional structures and authority.</a:t>
            </a:r>
          </a:p>
          <a:p>
            <a:pPr lvl="1"/>
            <a:r>
              <a:rPr lang="en-US" sz="1800" dirty="0">
                <a:latin typeface="Abadi" panose="020B0604020104020204" pitchFamily="34" charset="0"/>
              </a:rPr>
              <a:t>More concerned about work-life balance.</a:t>
            </a:r>
          </a:p>
          <a:p>
            <a:pPr lvl="1"/>
            <a:r>
              <a:rPr lang="en-US" sz="1800" dirty="0">
                <a:latin typeface="Abadi" panose="020B0604020104020204" pitchFamily="34" charset="0"/>
              </a:rPr>
              <a:t>Prepared to take ownership of their careers and development.</a:t>
            </a:r>
          </a:p>
        </p:txBody>
      </p:sp>
    </p:spTree>
    <p:extLst>
      <p:ext uri="{BB962C8B-B14F-4D97-AF65-F5344CB8AC3E}">
        <p14:creationId xmlns:p14="http://schemas.microsoft.com/office/powerpoint/2010/main" val="330374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C36B-88BC-451E-9060-8D97A37C068E}"/>
              </a:ext>
            </a:extLst>
          </p:cNvPr>
          <p:cNvSpPr>
            <a:spLocks noGrp="1"/>
          </p:cNvSpPr>
          <p:nvPr>
            <p:ph type="title"/>
          </p:nvPr>
        </p:nvSpPr>
        <p:spPr>
          <a:xfrm>
            <a:off x="2231136" y="411019"/>
            <a:ext cx="7729728" cy="1188720"/>
          </a:xfrm>
        </p:spPr>
        <p:txBody>
          <a:bodyPr/>
          <a:lstStyle/>
          <a:p>
            <a:r>
              <a:rPr lang="en-US" dirty="0"/>
              <a:t>Who does talent management</a:t>
            </a:r>
          </a:p>
        </p:txBody>
      </p:sp>
      <p:sp>
        <p:nvSpPr>
          <p:cNvPr id="3" name="Content Placeholder 2">
            <a:extLst>
              <a:ext uri="{FF2B5EF4-FFF2-40B4-BE49-F238E27FC236}">
                <a16:creationId xmlns:a16="http://schemas.microsoft.com/office/drawing/2014/main" id="{2E2F18BB-D2BB-4785-B41B-71BB4E27BC6F}"/>
              </a:ext>
            </a:extLst>
          </p:cNvPr>
          <p:cNvSpPr>
            <a:spLocks noGrp="1"/>
          </p:cNvSpPr>
          <p:nvPr>
            <p:ph idx="1"/>
          </p:nvPr>
        </p:nvSpPr>
        <p:spPr>
          <a:xfrm>
            <a:off x="503339" y="2025648"/>
            <a:ext cx="10561739" cy="3980869"/>
          </a:xfrm>
        </p:spPr>
        <p:txBody>
          <a:bodyPr>
            <a:normAutofit/>
          </a:bodyPr>
          <a:lstStyle/>
          <a:p>
            <a:r>
              <a:rPr lang="en-US" sz="2400" dirty="0"/>
              <a:t>EVERYONE!</a:t>
            </a:r>
          </a:p>
          <a:p>
            <a:r>
              <a:rPr lang="en-US" sz="2400" dirty="0"/>
              <a:t>It is the responsibility of the leadership to provide the initiative, time, resources (and strategy)</a:t>
            </a:r>
          </a:p>
          <a:p>
            <a:r>
              <a:rPr lang="en-US" sz="2400" dirty="0"/>
              <a:t>Traditionally headed by the HR department</a:t>
            </a:r>
          </a:p>
          <a:p>
            <a:r>
              <a:rPr lang="en-US" sz="2400" dirty="0"/>
              <a:t>Managers now play a (the) key role in talent management</a:t>
            </a:r>
          </a:p>
          <a:p>
            <a:r>
              <a:rPr lang="en-US" sz="2400" dirty="0"/>
              <a:t>The employee also plays a role (which is why selection is a big deal)</a:t>
            </a:r>
          </a:p>
          <a:p>
            <a:r>
              <a:rPr lang="en-US" sz="2400" dirty="0"/>
              <a:t>Increasingly workforce analytics to provide data for fact-based decisions </a:t>
            </a:r>
          </a:p>
        </p:txBody>
      </p:sp>
    </p:spTree>
    <p:extLst>
      <p:ext uri="{BB962C8B-B14F-4D97-AF65-F5344CB8AC3E}">
        <p14:creationId xmlns:p14="http://schemas.microsoft.com/office/powerpoint/2010/main" val="67519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1DD1-46F8-4A0A-9A65-F4AB371E5617}"/>
              </a:ext>
            </a:extLst>
          </p:cNvPr>
          <p:cNvSpPr>
            <a:spLocks noGrp="1"/>
          </p:cNvSpPr>
          <p:nvPr>
            <p:ph type="title"/>
          </p:nvPr>
        </p:nvSpPr>
        <p:spPr>
          <a:xfrm>
            <a:off x="2231136" y="209683"/>
            <a:ext cx="7729728" cy="1188720"/>
          </a:xfrm>
        </p:spPr>
        <p:txBody>
          <a:bodyPr/>
          <a:lstStyle/>
          <a:p>
            <a:r>
              <a:rPr lang="en-US" dirty="0"/>
              <a:t>Talent Management Strategies</a:t>
            </a:r>
          </a:p>
        </p:txBody>
      </p:sp>
      <p:sp>
        <p:nvSpPr>
          <p:cNvPr id="3" name="Content Placeholder 2">
            <a:extLst>
              <a:ext uri="{FF2B5EF4-FFF2-40B4-BE49-F238E27FC236}">
                <a16:creationId xmlns:a16="http://schemas.microsoft.com/office/drawing/2014/main" id="{24CE880B-BD22-4587-B234-02F6C01E9460}"/>
              </a:ext>
            </a:extLst>
          </p:cNvPr>
          <p:cNvSpPr>
            <a:spLocks noGrp="1"/>
          </p:cNvSpPr>
          <p:nvPr>
            <p:ph idx="1"/>
          </p:nvPr>
        </p:nvSpPr>
        <p:spPr>
          <a:xfrm>
            <a:off x="332763" y="1748811"/>
            <a:ext cx="11526473" cy="4777824"/>
          </a:xfrm>
        </p:spPr>
        <p:txBody>
          <a:bodyPr>
            <a:normAutofit/>
          </a:bodyPr>
          <a:lstStyle/>
          <a:p>
            <a:r>
              <a:rPr lang="en-US" sz="2100" dirty="0">
                <a:solidFill>
                  <a:srgbClr val="414042"/>
                </a:solidFill>
                <a:latin typeface="+mj-lt"/>
                <a:ea typeface="Times New Roman" panose="02020603050405020304" pitchFamily="18" charset="0"/>
              </a:rPr>
              <a:t>Starts with considering your business strategy</a:t>
            </a:r>
          </a:p>
          <a:p>
            <a:pPr lvl="1"/>
            <a:r>
              <a:rPr lang="en-US" sz="1900" dirty="0">
                <a:solidFill>
                  <a:srgbClr val="414042"/>
                </a:solidFill>
                <a:latin typeface="+mj-lt"/>
                <a:ea typeface="Times New Roman" panose="02020603050405020304" pitchFamily="18" charset="0"/>
              </a:rPr>
              <a:t>Evaluating your organization’s current workforce</a:t>
            </a:r>
          </a:p>
          <a:p>
            <a:pPr lvl="1"/>
            <a:r>
              <a:rPr lang="en-US" sz="1900" dirty="0">
                <a:solidFill>
                  <a:srgbClr val="414042"/>
                </a:solidFill>
                <a:latin typeface="+mj-lt"/>
                <a:ea typeface="Times New Roman" panose="02020603050405020304" pitchFamily="18" charset="0"/>
              </a:rPr>
              <a:t>Identify employees with leadership potential </a:t>
            </a:r>
          </a:p>
          <a:p>
            <a:pPr lvl="1"/>
            <a:r>
              <a:rPr lang="en-US" sz="1900" dirty="0">
                <a:solidFill>
                  <a:srgbClr val="414042"/>
                </a:solidFill>
                <a:latin typeface="+mj-lt"/>
                <a:ea typeface="Times New Roman" panose="02020603050405020304" pitchFamily="18" charset="0"/>
              </a:rPr>
              <a:t>Identifying gaps that need to be filled with new hires</a:t>
            </a:r>
          </a:p>
          <a:p>
            <a:r>
              <a:rPr lang="en-US" sz="2100" dirty="0">
                <a:latin typeface="+mj-lt"/>
              </a:rPr>
              <a:t>Consider employees as investments</a:t>
            </a:r>
          </a:p>
          <a:p>
            <a:r>
              <a:rPr lang="en-US" sz="2100" dirty="0">
                <a:latin typeface="+mj-lt"/>
              </a:rPr>
              <a:t>Remember that opportunity to grow and develop their professional and personal skills is a major motivator for why employees take and stay at a job</a:t>
            </a:r>
          </a:p>
          <a:p>
            <a:r>
              <a:rPr lang="en-US" sz="2100" dirty="0">
                <a:latin typeface="+mj-lt"/>
              </a:rPr>
              <a:t>Connect with HR </a:t>
            </a:r>
          </a:p>
          <a:p>
            <a:pPr lvl="1"/>
            <a:r>
              <a:rPr lang="en-US" sz="1900" dirty="0">
                <a:latin typeface="+mj-lt"/>
              </a:rPr>
              <a:t>understanding of the long-term business strategy</a:t>
            </a:r>
          </a:p>
          <a:p>
            <a:pPr lvl="1"/>
            <a:r>
              <a:rPr lang="en-US" sz="1900" dirty="0">
                <a:latin typeface="+mj-lt"/>
              </a:rPr>
              <a:t>start preparing now for the hires the company will need in the future.</a:t>
            </a:r>
          </a:p>
          <a:p>
            <a:r>
              <a:rPr lang="en-US" sz="2100" dirty="0">
                <a:latin typeface="+mj-lt"/>
              </a:rPr>
              <a:t>Focus not just on the talent strategy itself, but the elements required for successful execution.</a:t>
            </a:r>
          </a:p>
          <a:p>
            <a:endParaRPr lang="en-US" dirty="0"/>
          </a:p>
        </p:txBody>
      </p:sp>
    </p:spTree>
    <p:extLst>
      <p:ext uri="{BB962C8B-B14F-4D97-AF65-F5344CB8AC3E}">
        <p14:creationId xmlns:p14="http://schemas.microsoft.com/office/powerpoint/2010/main" val="22717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3750-D347-4E53-94F0-EE51A3372844}"/>
              </a:ext>
            </a:extLst>
          </p:cNvPr>
          <p:cNvSpPr>
            <a:spLocks noGrp="1"/>
          </p:cNvSpPr>
          <p:nvPr>
            <p:ph type="title"/>
          </p:nvPr>
        </p:nvSpPr>
        <p:spPr>
          <a:xfrm>
            <a:off x="2231136" y="335518"/>
            <a:ext cx="7729728" cy="1188720"/>
          </a:xfrm>
        </p:spPr>
        <p:txBody>
          <a:bodyPr/>
          <a:lstStyle/>
          <a:p>
            <a:r>
              <a:rPr lang="en-US" dirty="0"/>
              <a:t>Talent management strategies</a:t>
            </a:r>
          </a:p>
        </p:txBody>
      </p:sp>
      <p:pic>
        <p:nvPicPr>
          <p:cNvPr id="2052" name="Picture 4" descr="Image result for DDI leadership pipeline">
            <a:extLst>
              <a:ext uri="{FF2B5EF4-FFF2-40B4-BE49-F238E27FC236}">
                <a16:creationId xmlns:a16="http://schemas.microsoft.com/office/drawing/2014/main" id="{35100A2C-122C-476C-890A-0DA19DCDF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708" y="2147581"/>
            <a:ext cx="6320583" cy="403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7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23F5-569E-415D-A5CE-18D0537611CC}"/>
              </a:ext>
            </a:extLst>
          </p:cNvPr>
          <p:cNvSpPr>
            <a:spLocks noGrp="1"/>
          </p:cNvSpPr>
          <p:nvPr>
            <p:ph type="title"/>
          </p:nvPr>
        </p:nvSpPr>
        <p:spPr>
          <a:xfrm>
            <a:off x="2231136" y="523613"/>
            <a:ext cx="7729728" cy="1188720"/>
          </a:xfrm>
        </p:spPr>
        <p:txBody>
          <a:bodyPr/>
          <a:lstStyle/>
          <a:p>
            <a:r>
              <a:rPr lang="en-US" dirty="0"/>
              <a:t>Talent management strategies</a:t>
            </a:r>
          </a:p>
        </p:txBody>
      </p:sp>
      <p:sp>
        <p:nvSpPr>
          <p:cNvPr id="3" name="Content Placeholder 2">
            <a:extLst>
              <a:ext uri="{FF2B5EF4-FFF2-40B4-BE49-F238E27FC236}">
                <a16:creationId xmlns:a16="http://schemas.microsoft.com/office/drawing/2014/main" id="{40A362EF-166D-40DF-A748-E9956793A83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619F081-2CB0-4DAB-82BA-FA358DD0C659}"/>
              </a:ext>
            </a:extLst>
          </p:cNvPr>
          <p:cNvPicPr>
            <a:picLocks noChangeAspect="1"/>
          </p:cNvPicPr>
          <p:nvPr/>
        </p:nvPicPr>
        <p:blipFill>
          <a:blip r:embed="rId2"/>
          <a:stretch>
            <a:fillRect/>
          </a:stretch>
        </p:blipFill>
        <p:spPr>
          <a:xfrm>
            <a:off x="1294730" y="2159927"/>
            <a:ext cx="9602540" cy="4058216"/>
          </a:xfrm>
          <a:prstGeom prst="rect">
            <a:avLst/>
          </a:prstGeom>
        </p:spPr>
      </p:pic>
    </p:spTree>
    <p:extLst>
      <p:ext uri="{BB962C8B-B14F-4D97-AF65-F5344CB8AC3E}">
        <p14:creationId xmlns:p14="http://schemas.microsoft.com/office/powerpoint/2010/main" val="137498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2BE42354-0AF4-4B24-A61A-83DA84A1C87A}"/>
              </a:ext>
            </a:extLst>
          </p:cNvPr>
          <p:cNvSpPr/>
          <p:nvPr/>
        </p:nvSpPr>
        <p:spPr>
          <a:xfrm>
            <a:off x="4567337" y="3729640"/>
            <a:ext cx="742044" cy="926937"/>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6EAA9DB4-95BA-402F-9B25-DCCA102CE351}"/>
              </a:ext>
            </a:extLst>
          </p:cNvPr>
          <p:cNvSpPr/>
          <p:nvPr/>
        </p:nvSpPr>
        <p:spPr>
          <a:xfrm rot="5400000">
            <a:off x="3010856" y="4458761"/>
            <a:ext cx="642260" cy="1518827"/>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776098F8-EFF6-416F-AC17-67E1E1FE9570}"/>
              </a:ext>
            </a:extLst>
          </p:cNvPr>
          <p:cNvSpPr/>
          <p:nvPr/>
        </p:nvSpPr>
        <p:spPr>
          <a:xfrm>
            <a:off x="7632779" y="3340335"/>
            <a:ext cx="742044" cy="1226964"/>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1EC737CD-90A9-49C6-8F23-E531132AAC54}"/>
              </a:ext>
            </a:extLst>
          </p:cNvPr>
          <p:cNvSpPr/>
          <p:nvPr/>
        </p:nvSpPr>
        <p:spPr>
          <a:xfrm>
            <a:off x="7599770" y="1484631"/>
            <a:ext cx="742044" cy="1226964"/>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95B5F203-A984-4F8F-8791-DD9FF113123E}"/>
              </a:ext>
            </a:extLst>
          </p:cNvPr>
          <p:cNvSpPr/>
          <p:nvPr/>
        </p:nvSpPr>
        <p:spPr>
          <a:xfrm rot="10800000">
            <a:off x="4495503" y="2028720"/>
            <a:ext cx="742044" cy="926937"/>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Arrow: Curved Left 37">
            <a:extLst>
              <a:ext uri="{FF2B5EF4-FFF2-40B4-BE49-F238E27FC236}">
                <a16:creationId xmlns:a16="http://schemas.microsoft.com/office/drawing/2014/main" id="{9C794767-6921-4347-8697-FA75FC21CE3F}"/>
              </a:ext>
            </a:extLst>
          </p:cNvPr>
          <p:cNvSpPr/>
          <p:nvPr/>
        </p:nvSpPr>
        <p:spPr>
          <a:xfrm rot="687137">
            <a:off x="10340175" y="1641459"/>
            <a:ext cx="563546" cy="1391300"/>
          </a:xfrm>
          <a:prstGeom prst="curvedLeftArrow">
            <a:avLst>
              <a:gd name="adj1" fmla="val 28365"/>
              <a:gd name="adj2" fmla="val 72022"/>
              <a:gd name="adj3" fmla="val 41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C69C4EFB-B0D6-4011-B6C2-43F2BFAE10EC}"/>
              </a:ext>
            </a:extLst>
          </p:cNvPr>
          <p:cNvSpPr/>
          <p:nvPr/>
        </p:nvSpPr>
        <p:spPr>
          <a:xfrm rot="5166997">
            <a:off x="6252236" y="4865090"/>
            <a:ext cx="563546" cy="2049483"/>
          </a:xfrm>
          <a:prstGeom prst="curvedLeftArrow">
            <a:avLst>
              <a:gd name="adj1" fmla="val 28365"/>
              <a:gd name="adj2" fmla="val 72022"/>
              <a:gd name="adj3" fmla="val 41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3" name="Arrow: Curved Left 32">
            <a:extLst>
              <a:ext uri="{FF2B5EF4-FFF2-40B4-BE49-F238E27FC236}">
                <a16:creationId xmlns:a16="http://schemas.microsoft.com/office/drawing/2014/main" id="{B4708052-1576-4B74-AD85-97B6266D2E0D}"/>
              </a:ext>
            </a:extLst>
          </p:cNvPr>
          <p:cNvSpPr/>
          <p:nvPr/>
        </p:nvSpPr>
        <p:spPr>
          <a:xfrm rot="16032987">
            <a:off x="6313790" y="-320061"/>
            <a:ext cx="563546" cy="2049483"/>
          </a:xfrm>
          <a:prstGeom prst="curvedLeftArrow">
            <a:avLst>
              <a:gd name="adj1" fmla="val 28365"/>
              <a:gd name="adj2" fmla="val 72022"/>
              <a:gd name="adj3" fmla="val 41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EF4869F-6CEB-48FE-877B-0A36B487E200}"/>
              </a:ext>
            </a:extLst>
          </p:cNvPr>
          <p:cNvSpPr/>
          <p:nvPr/>
        </p:nvSpPr>
        <p:spPr>
          <a:xfrm>
            <a:off x="3805381" y="986829"/>
            <a:ext cx="2295331" cy="1035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1600" dirty="0"/>
              <a:t>Branding</a:t>
            </a:r>
          </a:p>
          <a:p>
            <a:pPr algn="r"/>
            <a:r>
              <a:rPr lang="en-US" sz="1600" dirty="0"/>
              <a:t>Recruitment</a:t>
            </a:r>
          </a:p>
          <a:p>
            <a:pPr algn="r"/>
            <a:r>
              <a:rPr lang="en-US" sz="1600" dirty="0"/>
              <a:t>Negotiation</a:t>
            </a:r>
          </a:p>
        </p:txBody>
      </p:sp>
      <p:sp>
        <p:nvSpPr>
          <p:cNvPr id="4" name="Rectangle: Rounded Corners 3">
            <a:extLst>
              <a:ext uri="{FF2B5EF4-FFF2-40B4-BE49-F238E27FC236}">
                <a16:creationId xmlns:a16="http://schemas.microsoft.com/office/drawing/2014/main" id="{3C1F8730-540E-4258-A046-0AB1A78B75C8}"/>
              </a:ext>
            </a:extLst>
          </p:cNvPr>
          <p:cNvSpPr/>
          <p:nvPr/>
        </p:nvSpPr>
        <p:spPr>
          <a:xfrm>
            <a:off x="460696" y="885344"/>
            <a:ext cx="1879833" cy="80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Organizational Strategy</a:t>
            </a:r>
          </a:p>
        </p:txBody>
      </p:sp>
      <p:sp>
        <p:nvSpPr>
          <p:cNvPr id="5" name="Rectangle: Rounded Corners 4">
            <a:extLst>
              <a:ext uri="{FF2B5EF4-FFF2-40B4-BE49-F238E27FC236}">
                <a16:creationId xmlns:a16="http://schemas.microsoft.com/office/drawing/2014/main" id="{EDB0960A-D912-4E1B-AF81-1B48D3E2E276}"/>
              </a:ext>
            </a:extLst>
          </p:cNvPr>
          <p:cNvSpPr/>
          <p:nvPr/>
        </p:nvSpPr>
        <p:spPr>
          <a:xfrm>
            <a:off x="460696" y="2928334"/>
            <a:ext cx="1879833" cy="8053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Business Plan</a:t>
            </a:r>
          </a:p>
        </p:txBody>
      </p:sp>
      <p:sp>
        <p:nvSpPr>
          <p:cNvPr id="12" name="Rectangle: Rounded Corners 11">
            <a:extLst>
              <a:ext uri="{FF2B5EF4-FFF2-40B4-BE49-F238E27FC236}">
                <a16:creationId xmlns:a16="http://schemas.microsoft.com/office/drawing/2014/main" id="{C4DD6A23-B0FE-4DAA-84E5-A79B329CE45F}"/>
              </a:ext>
            </a:extLst>
          </p:cNvPr>
          <p:cNvSpPr/>
          <p:nvPr/>
        </p:nvSpPr>
        <p:spPr>
          <a:xfrm>
            <a:off x="10062993" y="1486797"/>
            <a:ext cx="1879833" cy="4077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Personal Needs</a:t>
            </a:r>
          </a:p>
        </p:txBody>
      </p:sp>
      <p:sp>
        <p:nvSpPr>
          <p:cNvPr id="15" name="Oval 14">
            <a:extLst>
              <a:ext uri="{FF2B5EF4-FFF2-40B4-BE49-F238E27FC236}">
                <a16:creationId xmlns:a16="http://schemas.microsoft.com/office/drawing/2014/main" id="{DDB7C413-AFD2-4859-9BE0-4C7B9EF2B07E}"/>
              </a:ext>
            </a:extLst>
          </p:cNvPr>
          <p:cNvSpPr/>
          <p:nvPr/>
        </p:nvSpPr>
        <p:spPr>
          <a:xfrm>
            <a:off x="3011519" y="798134"/>
            <a:ext cx="156874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Attract</a:t>
            </a:r>
          </a:p>
        </p:txBody>
      </p:sp>
      <p:sp>
        <p:nvSpPr>
          <p:cNvPr id="16" name="Rectangle 15">
            <a:extLst>
              <a:ext uri="{FF2B5EF4-FFF2-40B4-BE49-F238E27FC236}">
                <a16:creationId xmlns:a16="http://schemas.microsoft.com/office/drawing/2014/main" id="{EBB98CA6-E68E-437A-9CC6-1C69DCE57635}"/>
              </a:ext>
            </a:extLst>
          </p:cNvPr>
          <p:cNvSpPr/>
          <p:nvPr/>
        </p:nvSpPr>
        <p:spPr>
          <a:xfrm>
            <a:off x="3805381" y="2748970"/>
            <a:ext cx="2295331" cy="1162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1600" dirty="0"/>
              <a:t>Talent Review</a:t>
            </a:r>
          </a:p>
          <a:p>
            <a:pPr algn="r"/>
            <a:r>
              <a:rPr lang="en-US" sz="1600" dirty="0"/>
              <a:t>Knowledge</a:t>
            </a:r>
          </a:p>
          <a:p>
            <a:pPr algn="r"/>
            <a:r>
              <a:rPr lang="en-US" sz="1600" dirty="0"/>
              <a:t>Skills</a:t>
            </a:r>
          </a:p>
          <a:p>
            <a:pPr algn="r"/>
            <a:r>
              <a:rPr lang="en-US" sz="1600" dirty="0"/>
              <a:t>Abilities</a:t>
            </a:r>
          </a:p>
        </p:txBody>
      </p:sp>
      <p:sp>
        <p:nvSpPr>
          <p:cNvPr id="17" name="Oval 16">
            <a:extLst>
              <a:ext uri="{FF2B5EF4-FFF2-40B4-BE49-F238E27FC236}">
                <a16:creationId xmlns:a16="http://schemas.microsoft.com/office/drawing/2014/main" id="{B4C32573-B2E7-489F-9791-45469A51A7E5}"/>
              </a:ext>
            </a:extLst>
          </p:cNvPr>
          <p:cNvSpPr/>
          <p:nvPr/>
        </p:nvSpPr>
        <p:spPr>
          <a:xfrm>
            <a:off x="3145357" y="2613812"/>
            <a:ext cx="156874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Identify</a:t>
            </a:r>
          </a:p>
        </p:txBody>
      </p:sp>
      <p:sp>
        <p:nvSpPr>
          <p:cNvPr id="18" name="Rectangle 17">
            <a:extLst>
              <a:ext uri="{FF2B5EF4-FFF2-40B4-BE49-F238E27FC236}">
                <a16:creationId xmlns:a16="http://schemas.microsoft.com/office/drawing/2014/main" id="{E4EC65B1-DF70-4C40-A20A-FFE2AEA777D3}"/>
              </a:ext>
            </a:extLst>
          </p:cNvPr>
          <p:cNvSpPr/>
          <p:nvPr/>
        </p:nvSpPr>
        <p:spPr>
          <a:xfrm>
            <a:off x="6823127" y="972273"/>
            <a:ext cx="2295331" cy="9713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a:t>Selection</a:t>
            </a:r>
          </a:p>
          <a:p>
            <a:r>
              <a:rPr lang="en-US" sz="1600" dirty="0"/>
              <a:t>Cultural </a:t>
            </a:r>
          </a:p>
          <a:p>
            <a:r>
              <a:rPr lang="en-US" sz="1600" dirty="0"/>
              <a:t>     integration</a:t>
            </a:r>
          </a:p>
          <a:p>
            <a:r>
              <a:rPr lang="en-US" sz="1600" dirty="0"/>
              <a:t>Expectations</a:t>
            </a:r>
          </a:p>
        </p:txBody>
      </p:sp>
      <p:sp>
        <p:nvSpPr>
          <p:cNvPr id="19" name="Oval 18">
            <a:extLst>
              <a:ext uri="{FF2B5EF4-FFF2-40B4-BE49-F238E27FC236}">
                <a16:creationId xmlns:a16="http://schemas.microsoft.com/office/drawing/2014/main" id="{DA98EC90-8DBB-45DE-A965-0A50F1F4AD20}"/>
              </a:ext>
            </a:extLst>
          </p:cNvPr>
          <p:cNvSpPr/>
          <p:nvPr/>
        </p:nvSpPr>
        <p:spPr>
          <a:xfrm>
            <a:off x="8327831" y="829305"/>
            <a:ext cx="187983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Onboarding</a:t>
            </a:r>
          </a:p>
        </p:txBody>
      </p:sp>
      <p:sp>
        <p:nvSpPr>
          <p:cNvPr id="20" name="Rectangle 19">
            <a:extLst>
              <a:ext uri="{FF2B5EF4-FFF2-40B4-BE49-F238E27FC236}">
                <a16:creationId xmlns:a16="http://schemas.microsoft.com/office/drawing/2014/main" id="{CBD53E51-4424-48FF-B00B-E327A9F7F4BB}"/>
              </a:ext>
            </a:extLst>
          </p:cNvPr>
          <p:cNvSpPr/>
          <p:nvPr/>
        </p:nvSpPr>
        <p:spPr>
          <a:xfrm>
            <a:off x="6972416" y="2748971"/>
            <a:ext cx="2295331" cy="1162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a:t>Performance</a:t>
            </a:r>
          </a:p>
          <a:p>
            <a:r>
              <a:rPr lang="en-US" sz="1600" dirty="0"/>
              <a:t>     management</a:t>
            </a:r>
          </a:p>
          <a:p>
            <a:r>
              <a:rPr lang="en-US" sz="1600" dirty="0"/>
              <a:t>Leadership Assessment</a:t>
            </a:r>
          </a:p>
          <a:p>
            <a:r>
              <a:rPr lang="en-US" sz="1600" dirty="0"/>
              <a:t>Engagement</a:t>
            </a:r>
          </a:p>
        </p:txBody>
      </p:sp>
      <p:sp>
        <p:nvSpPr>
          <p:cNvPr id="21" name="Oval 20">
            <a:extLst>
              <a:ext uri="{FF2B5EF4-FFF2-40B4-BE49-F238E27FC236}">
                <a16:creationId xmlns:a16="http://schemas.microsoft.com/office/drawing/2014/main" id="{23D64792-5A08-4313-A5CB-A2C4B5D79003}"/>
              </a:ext>
            </a:extLst>
          </p:cNvPr>
          <p:cNvSpPr/>
          <p:nvPr/>
        </p:nvSpPr>
        <p:spPr>
          <a:xfrm>
            <a:off x="8327831" y="2560276"/>
            <a:ext cx="187983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Assess</a:t>
            </a:r>
          </a:p>
        </p:txBody>
      </p:sp>
      <p:sp>
        <p:nvSpPr>
          <p:cNvPr id="22" name="Rectangle 21">
            <a:extLst>
              <a:ext uri="{FF2B5EF4-FFF2-40B4-BE49-F238E27FC236}">
                <a16:creationId xmlns:a16="http://schemas.microsoft.com/office/drawing/2014/main" id="{454ADDFD-98F9-4B5C-9315-CF4477AA6890}"/>
              </a:ext>
            </a:extLst>
          </p:cNvPr>
          <p:cNvSpPr/>
          <p:nvPr/>
        </p:nvSpPr>
        <p:spPr>
          <a:xfrm>
            <a:off x="6976856" y="4615759"/>
            <a:ext cx="2295331" cy="1162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a:t>Development planning</a:t>
            </a:r>
          </a:p>
          <a:p>
            <a:r>
              <a:rPr lang="en-US" sz="1600" dirty="0"/>
              <a:t>Coaching and Mentoring</a:t>
            </a:r>
          </a:p>
          <a:p>
            <a:r>
              <a:rPr lang="en-US" sz="1600" dirty="0"/>
              <a:t>Executive development</a:t>
            </a:r>
          </a:p>
          <a:p>
            <a:r>
              <a:rPr lang="en-US" sz="1600" dirty="0"/>
              <a:t>Training/education</a:t>
            </a:r>
          </a:p>
        </p:txBody>
      </p:sp>
      <p:sp>
        <p:nvSpPr>
          <p:cNvPr id="23" name="Oval 22">
            <a:extLst>
              <a:ext uri="{FF2B5EF4-FFF2-40B4-BE49-F238E27FC236}">
                <a16:creationId xmlns:a16="http://schemas.microsoft.com/office/drawing/2014/main" id="{A051EF91-39E8-4529-ACF0-25F1DA00334B}"/>
              </a:ext>
            </a:extLst>
          </p:cNvPr>
          <p:cNvSpPr/>
          <p:nvPr/>
        </p:nvSpPr>
        <p:spPr>
          <a:xfrm>
            <a:off x="8273811" y="4423767"/>
            <a:ext cx="187983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Develop</a:t>
            </a:r>
          </a:p>
        </p:txBody>
      </p:sp>
      <p:sp>
        <p:nvSpPr>
          <p:cNvPr id="24" name="Rectangle 23">
            <a:extLst>
              <a:ext uri="{FF2B5EF4-FFF2-40B4-BE49-F238E27FC236}">
                <a16:creationId xmlns:a16="http://schemas.microsoft.com/office/drawing/2014/main" id="{5D73FF33-1A5A-459F-BD08-75881A9C483F}"/>
              </a:ext>
            </a:extLst>
          </p:cNvPr>
          <p:cNvSpPr/>
          <p:nvPr/>
        </p:nvSpPr>
        <p:spPr>
          <a:xfrm>
            <a:off x="3805381" y="4713456"/>
            <a:ext cx="2295331" cy="8961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1600" dirty="0"/>
              <a:t>Rewards/Benefits</a:t>
            </a:r>
          </a:p>
          <a:p>
            <a:pPr algn="r"/>
            <a:r>
              <a:rPr lang="en-US" sz="1600" dirty="0"/>
              <a:t>Org. effectiveness</a:t>
            </a:r>
          </a:p>
          <a:p>
            <a:pPr algn="r"/>
            <a:r>
              <a:rPr lang="en-US" sz="1600" dirty="0"/>
              <a:t>Retention Analysis</a:t>
            </a:r>
          </a:p>
        </p:txBody>
      </p:sp>
      <p:sp>
        <p:nvSpPr>
          <p:cNvPr id="25" name="Oval 24">
            <a:extLst>
              <a:ext uri="{FF2B5EF4-FFF2-40B4-BE49-F238E27FC236}">
                <a16:creationId xmlns:a16="http://schemas.microsoft.com/office/drawing/2014/main" id="{B5602522-E9EF-4E17-A93E-0AAEBA353D28}"/>
              </a:ext>
            </a:extLst>
          </p:cNvPr>
          <p:cNvSpPr/>
          <p:nvPr/>
        </p:nvSpPr>
        <p:spPr>
          <a:xfrm>
            <a:off x="3150454" y="4524762"/>
            <a:ext cx="156874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Retain</a:t>
            </a:r>
          </a:p>
        </p:txBody>
      </p:sp>
      <p:sp>
        <p:nvSpPr>
          <p:cNvPr id="26" name="Rectangle 25">
            <a:extLst>
              <a:ext uri="{FF2B5EF4-FFF2-40B4-BE49-F238E27FC236}">
                <a16:creationId xmlns:a16="http://schemas.microsoft.com/office/drawing/2014/main" id="{7063FEBC-EA00-40D0-8E64-99881E59DC85}"/>
              </a:ext>
            </a:extLst>
          </p:cNvPr>
          <p:cNvSpPr/>
          <p:nvPr/>
        </p:nvSpPr>
        <p:spPr>
          <a:xfrm>
            <a:off x="277241" y="4687213"/>
            <a:ext cx="2295331" cy="10575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Succession Planning</a:t>
            </a:r>
          </a:p>
          <a:p>
            <a:pPr algn="ctr"/>
            <a:r>
              <a:rPr lang="en-US" sz="1600" dirty="0"/>
              <a:t>Position Analysis</a:t>
            </a:r>
          </a:p>
          <a:p>
            <a:pPr algn="ctr"/>
            <a:endParaRPr lang="en-US" sz="1600" dirty="0"/>
          </a:p>
        </p:txBody>
      </p:sp>
      <p:sp>
        <p:nvSpPr>
          <p:cNvPr id="27" name="Oval 26">
            <a:extLst>
              <a:ext uri="{FF2B5EF4-FFF2-40B4-BE49-F238E27FC236}">
                <a16:creationId xmlns:a16="http://schemas.microsoft.com/office/drawing/2014/main" id="{68981F8B-4F2A-4262-9376-D4729037E4FB}"/>
              </a:ext>
            </a:extLst>
          </p:cNvPr>
          <p:cNvSpPr/>
          <p:nvPr/>
        </p:nvSpPr>
        <p:spPr>
          <a:xfrm>
            <a:off x="670775" y="4453103"/>
            <a:ext cx="156874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Transition</a:t>
            </a:r>
          </a:p>
        </p:txBody>
      </p:sp>
      <p:sp>
        <p:nvSpPr>
          <p:cNvPr id="28" name="Arrow: Down 27">
            <a:extLst>
              <a:ext uri="{FF2B5EF4-FFF2-40B4-BE49-F238E27FC236}">
                <a16:creationId xmlns:a16="http://schemas.microsoft.com/office/drawing/2014/main" id="{6EE4811D-8709-412B-A056-6D8E9359851F}"/>
              </a:ext>
            </a:extLst>
          </p:cNvPr>
          <p:cNvSpPr/>
          <p:nvPr/>
        </p:nvSpPr>
        <p:spPr>
          <a:xfrm>
            <a:off x="1063690" y="1690688"/>
            <a:ext cx="742044" cy="1226964"/>
          </a:xfrm>
          <a:prstGeom prst="downArrow">
            <a:avLst>
              <a:gd name="adj1" fmla="val 3491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7297326-C69B-4644-B351-1B1C5B827CC3}"/>
              </a:ext>
            </a:extLst>
          </p:cNvPr>
          <p:cNvSpPr/>
          <p:nvPr/>
        </p:nvSpPr>
        <p:spPr>
          <a:xfrm rot="5400000">
            <a:off x="6273387" y="2912502"/>
            <a:ext cx="542391" cy="85566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Arrow: Up-Down 36">
            <a:extLst>
              <a:ext uri="{FF2B5EF4-FFF2-40B4-BE49-F238E27FC236}">
                <a16:creationId xmlns:a16="http://schemas.microsoft.com/office/drawing/2014/main" id="{33CB91DD-15D5-4699-9448-EBF61335EB5A}"/>
              </a:ext>
            </a:extLst>
          </p:cNvPr>
          <p:cNvSpPr/>
          <p:nvPr/>
        </p:nvSpPr>
        <p:spPr>
          <a:xfrm>
            <a:off x="1163516" y="3729640"/>
            <a:ext cx="542391" cy="727501"/>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Arrow: Up-Down 42">
            <a:extLst>
              <a:ext uri="{FF2B5EF4-FFF2-40B4-BE49-F238E27FC236}">
                <a16:creationId xmlns:a16="http://schemas.microsoft.com/office/drawing/2014/main" id="{84CCB6B0-BE80-495E-9A78-C40518D225D3}"/>
              </a:ext>
            </a:extLst>
          </p:cNvPr>
          <p:cNvSpPr/>
          <p:nvPr/>
        </p:nvSpPr>
        <p:spPr>
          <a:xfrm rot="16200000">
            <a:off x="2803458" y="2609607"/>
            <a:ext cx="542391" cy="1461455"/>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6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2BE42354-0AF4-4B24-A61A-83DA84A1C87A}"/>
              </a:ext>
            </a:extLst>
          </p:cNvPr>
          <p:cNvSpPr/>
          <p:nvPr/>
        </p:nvSpPr>
        <p:spPr>
          <a:xfrm>
            <a:off x="4567337" y="372964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2" name="Arrow: Down 41">
            <a:extLst>
              <a:ext uri="{FF2B5EF4-FFF2-40B4-BE49-F238E27FC236}">
                <a16:creationId xmlns:a16="http://schemas.microsoft.com/office/drawing/2014/main" id="{6EAA9DB4-95BA-402F-9B25-DCCA102CE351}"/>
              </a:ext>
            </a:extLst>
          </p:cNvPr>
          <p:cNvSpPr/>
          <p:nvPr/>
        </p:nvSpPr>
        <p:spPr>
          <a:xfrm rot="5400000">
            <a:off x="3010856" y="4458761"/>
            <a:ext cx="642260" cy="151882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Arrow: Down 40">
            <a:extLst>
              <a:ext uri="{FF2B5EF4-FFF2-40B4-BE49-F238E27FC236}">
                <a16:creationId xmlns:a16="http://schemas.microsoft.com/office/drawing/2014/main" id="{776098F8-EFF6-416F-AC17-67E1E1FE9570}"/>
              </a:ext>
            </a:extLst>
          </p:cNvPr>
          <p:cNvSpPr/>
          <p:nvPr/>
        </p:nvSpPr>
        <p:spPr>
          <a:xfrm>
            <a:off x="7632779" y="3340335"/>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Arrow: Down 39">
            <a:extLst>
              <a:ext uri="{FF2B5EF4-FFF2-40B4-BE49-F238E27FC236}">
                <a16:creationId xmlns:a16="http://schemas.microsoft.com/office/drawing/2014/main" id="{1EC737CD-90A9-49C6-8F23-E531132AAC54}"/>
              </a:ext>
            </a:extLst>
          </p:cNvPr>
          <p:cNvSpPr/>
          <p:nvPr/>
        </p:nvSpPr>
        <p:spPr>
          <a:xfrm>
            <a:off x="7599770" y="1484631"/>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Arrow: Down 38">
            <a:extLst>
              <a:ext uri="{FF2B5EF4-FFF2-40B4-BE49-F238E27FC236}">
                <a16:creationId xmlns:a16="http://schemas.microsoft.com/office/drawing/2014/main" id="{95B5F203-A984-4F8F-8791-DD9FF113123E}"/>
              </a:ext>
            </a:extLst>
          </p:cNvPr>
          <p:cNvSpPr/>
          <p:nvPr/>
        </p:nvSpPr>
        <p:spPr>
          <a:xfrm rot="10800000">
            <a:off x="4495503" y="202872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Arrow: Curved Left 37">
            <a:extLst>
              <a:ext uri="{FF2B5EF4-FFF2-40B4-BE49-F238E27FC236}">
                <a16:creationId xmlns:a16="http://schemas.microsoft.com/office/drawing/2014/main" id="{9C794767-6921-4347-8697-FA75FC21CE3F}"/>
              </a:ext>
            </a:extLst>
          </p:cNvPr>
          <p:cNvSpPr/>
          <p:nvPr/>
        </p:nvSpPr>
        <p:spPr>
          <a:xfrm rot="687137">
            <a:off x="10340175" y="1641459"/>
            <a:ext cx="563546" cy="1391300"/>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C69C4EFB-B0D6-4011-B6C2-43F2BFAE10EC}"/>
              </a:ext>
            </a:extLst>
          </p:cNvPr>
          <p:cNvSpPr/>
          <p:nvPr/>
        </p:nvSpPr>
        <p:spPr>
          <a:xfrm rot="5166997">
            <a:off x="6252236" y="4865090"/>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3" name="Arrow: Curved Left 32">
            <a:extLst>
              <a:ext uri="{FF2B5EF4-FFF2-40B4-BE49-F238E27FC236}">
                <a16:creationId xmlns:a16="http://schemas.microsoft.com/office/drawing/2014/main" id="{B4708052-1576-4B74-AD85-97B6266D2E0D}"/>
              </a:ext>
            </a:extLst>
          </p:cNvPr>
          <p:cNvSpPr/>
          <p:nvPr/>
        </p:nvSpPr>
        <p:spPr>
          <a:xfrm rot="16032987">
            <a:off x="6313790" y="-320061"/>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EF4869F-6CEB-48FE-877B-0A36B487E200}"/>
              </a:ext>
            </a:extLst>
          </p:cNvPr>
          <p:cNvSpPr/>
          <p:nvPr/>
        </p:nvSpPr>
        <p:spPr>
          <a:xfrm>
            <a:off x="3805381" y="986829"/>
            <a:ext cx="2295331" cy="1035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Branding</a:t>
            </a:r>
          </a:p>
          <a:p>
            <a:pPr algn="r"/>
            <a:r>
              <a:rPr lang="en-US" sz="1600" dirty="0"/>
              <a:t>Recruitment</a:t>
            </a:r>
          </a:p>
          <a:p>
            <a:pPr algn="r"/>
            <a:r>
              <a:rPr lang="en-US" sz="1600" dirty="0"/>
              <a:t>Negotiation</a:t>
            </a:r>
          </a:p>
        </p:txBody>
      </p:sp>
      <p:sp>
        <p:nvSpPr>
          <p:cNvPr id="4" name="Rectangle: Rounded Corners 3">
            <a:extLst>
              <a:ext uri="{FF2B5EF4-FFF2-40B4-BE49-F238E27FC236}">
                <a16:creationId xmlns:a16="http://schemas.microsoft.com/office/drawing/2014/main" id="{3C1F8730-540E-4258-A046-0AB1A78B75C8}"/>
              </a:ext>
            </a:extLst>
          </p:cNvPr>
          <p:cNvSpPr/>
          <p:nvPr/>
        </p:nvSpPr>
        <p:spPr>
          <a:xfrm>
            <a:off x="460696" y="885344"/>
            <a:ext cx="1879833" cy="80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Organizational Strategy</a:t>
            </a:r>
          </a:p>
        </p:txBody>
      </p:sp>
      <p:sp>
        <p:nvSpPr>
          <p:cNvPr id="5" name="Rectangle: Rounded Corners 4">
            <a:extLst>
              <a:ext uri="{FF2B5EF4-FFF2-40B4-BE49-F238E27FC236}">
                <a16:creationId xmlns:a16="http://schemas.microsoft.com/office/drawing/2014/main" id="{EDB0960A-D912-4E1B-AF81-1B48D3E2E276}"/>
              </a:ext>
            </a:extLst>
          </p:cNvPr>
          <p:cNvSpPr/>
          <p:nvPr/>
        </p:nvSpPr>
        <p:spPr>
          <a:xfrm>
            <a:off x="460696" y="2928334"/>
            <a:ext cx="1879833" cy="8053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Business Plan</a:t>
            </a:r>
          </a:p>
        </p:txBody>
      </p:sp>
      <p:sp>
        <p:nvSpPr>
          <p:cNvPr id="12" name="Rectangle: Rounded Corners 11">
            <a:extLst>
              <a:ext uri="{FF2B5EF4-FFF2-40B4-BE49-F238E27FC236}">
                <a16:creationId xmlns:a16="http://schemas.microsoft.com/office/drawing/2014/main" id="{C4DD6A23-B0FE-4DAA-84E5-A79B329CE45F}"/>
              </a:ext>
            </a:extLst>
          </p:cNvPr>
          <p:cNvSpPr/>
          <p:nvPr/>
        </p:nvSpPr>
        <p:spPr>
          <a:xfrm>
            <a:off x="10062993" y="1486797"/>
            <a:ext cx="1879833" cy="4077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Personal Needs</a:t>
            </a:r>
          </a:p>
        </p:txBody>
      </p:sp>
      <p:sp>
        <p:nvSpPr>
          <p:cNvPr id="15" name="Oval 14">
            <a:extLst>
              <a:ext uri="{FF2B5EF4-FFF2-40B4-BE49-F238E27FC236}">
                <a16:creationId xmlns:a16="http://schemas.microsoft.com/office/drawing/2014/main" id="{DDB7C413-AFD2-4859-9BE0-4C7B9EF2B07E}"/>
              </a:ext>
            </a:extLst>
          </p:cNvPr>
          <p:cNvSpPr/>
          <p:nvPr/>
        </p:nvSpPr>
        <p:spPr>
          <a:xfrm>
            <a:off x="3011519" y="798134"/>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Attract</a:t>
            </a:r>
          </a:p>
        </p:txBody>
      </p:sp>
      <p:sp>
        <p:nvSpPr>
          <p:cNvPr id="16" name="Rectangle 15">
            <a:extLst>
              <a:ext uri="{FF2B5EF4-FFF2-40B4-BE49-F238E27FC236}">
                <a16:creationId xmlns:a16="http://schemas.microsoft.com/office/drawing/2014/main" id="{EBB98CA6-E68E-437A-9CC6-1C69DCE57635}"/>
              </a:ext>
            </a:extLst>
          </p:cNvPr>
          <p:cNvSpPr/>
          <p:nvPr/>
        </p:nvSpPr>
        <p:spPr>
          <a:xfrm>
            <a:off x="3805381" y="2748970"/>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Talent Review</a:t>
            </a:r>
          </a:p>
          <a:p>
            <a:pPr algn="r"/>
            <a:r>
              <a:rPr lang="en-US" sz="1600" dirty="0"/>
              <a:t>Knowledge</a:t>
            </a:r>
          </a:p>
          <a:p>
            <a:pPr algn="r"/>
            <a:r>
              <a:rPr lang="en-US" sz="1600" dirty="0"/>
              <a:t>Skills</a:t>
            </a:r>
          </a:p>
          <a:p>
            <a:pPr algn="r"/>
            <a:r>
              <a:rPr lang="en-US" sz="1600" dirty="0"/>
              <a:t>Abilities</a:t>
            </a:r>
          </a:p>
        </p:txBody>
      </p:sp>
      <p:sp>
        <p:nvSpPr>
          <p:cNvPr id="17" name="Oval 16">
            <a:extLst>
              <a:ext uri="{FF2B5EF4-FFF2-40B4-BE49-F238E27FC236}">
                <a16:creationId xmlns:a16="http://schemas.microsoft.com/office/drawing/2014/main" id="{B4C32573-B2E7-489F-9791-45469A51A7E5}"/>
              </a:ext>
            </a:extLst>
          </p:cNvPr>
          <p:cNvSpPr/>
          <p:nvPr/>
        </p:nvSpPr>
        <p:spPr>
          <a:xfrm>
            <a:off x="3145357" y="261381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Identify</a:t>
            </a:r>
          </a:p>
        </p:txBody>
      </p:sp>
      <p:sp>
        <p:nvSpPr>
          <p:cNvPr id="18" name="Rectangle 17">
            <a:extLst>
              <a:ext uri="{FF2B5EF4-FFF2-40B4-BE49-F238E27FC236}">
                <a16:creationId xmlns:a16="http://schemas.microsoft.com/office/drawing/2014/main" id="{E4EC65B1-DF70-4C40-A20A-FFE2AEA777D3}"/>
              </a:ext>
            </a:extLst>
          </p:cNvPr>
          <p:cNvSpPr/>
          <p:nvPr/>
        </p:nvSpPr>
        <p:spPr>
          <a:xfrm>
            <a:off x="6823127" y="972273"/>
            <a:ext cx="2295331" cy="9713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Selection</a:t>
            </a:r>
          </a:p>
          <a:p>
            <a:r>
              <a:rPr lang="en-US" sz="1600" dirty="0"/>
              <a:t>Cultural </a:t>
            </a:r>
          </a:p>
          <a:p>
            <a:r>
              <a:rPr lang="en-US" sz="1600" dirty="0"/>
              <a:t>     integration</a:t>
            </a:r>
          </a:p>
          <a:p>
            <a:r>
              <a:rPr lang="en-US" sz="1600" dirty="0"/>
              <a:t>Expectations</a:t>
            </a:r>
          </a:p>
        </p:txBody>
      </p:sp>
      <p:sp>
        <p:nvSpPr>
          <p:cNvPr id="19" name="Oval 18">
            <a:extLst>
              <a:ext uri="{FF2B5EF4-FFF2-40B4-BE49-F238E27FC236}">
                <a16:creationId xmlns:a16="http://schemas.microsoft.com/office/drawing/2014/main" id="{DA98EC90-8DBB-45DE-A965-0A50F1F4AD20}"/>
              </a:ext>
            </a:extLst>
          </p:cNvPr>
          <p:cNvSpPr/>
          <p:nvPr/>
        </p:nvSpPr>
        <p:spPr>
          <a:xfrm>
            <a:off x="8327831" y="829305"/>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Onboarding</a:t>
            </a:r>
          </a:p>
        </p:txBody>
      </p:sp>
      <p:sp>
        <p:nvSpPr>
          <p:cNvPr id="20" name="Rectangle 19">
            <a:extLst>
              <a:ext uri="{FF2B5EF4-FFF2-40B4-BE49-F238E27FC236}">
                <a16:creationId xmlns:a16="http://schemas.microsoft.com/office/drawing/2014/main" id="{CBD53E51-4424-48FF-B00B-E327A9F7F4BB}"/>
              </a:ext>
            </a:extLst>
          </p:cNvPr>
          <p:cNvSpPr/>
          <p:nvPr/>
        </p:nvSpPr>
        <p:spPr>
          <a:xfrm>
            <a:off x="6972416" y="2748971"/>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Performance</a:t>
            </a:r>
          </a:p>
          <a:p>
            <a:r>
              <a:rPr lang="en-US" sz="1600" dirty="0"/>
              <a:t>     management</a:t>
            </a:r>
          </a:p>
          <a:p>
            <a:r>
              <a:rPr lang="en-US" sz="1600" dirty="0"/>
              <a:t>Leadership Assessment</a:t>
            </a:r>
          </a:p>
          <a:p>
            <a:r>
              <a:rPr lang="en-US" sz="1600" dirty="0"/>
              <a:t>Engagement</a:t>
            </a:r>
          </a:p>
        </p:txBody>
      </p:sp>
      <p:sp>
        <p:nvSpPr>
          <p:cNvPr id="21" name="Oval 20">
            <a:extLst>
              <a:ext uri="{FF2B5EF4-FFF2-40B4-BE49-F238E27FC236}">
                <a16:creationId xmlns:a16="http://schemas.microsoft.com/office/drawing/2014/main" id="{23D64792-5A08-4313-A5CB-A2C4B5D79003}"/>
              </a:ext>
            </a:extLst>
          </p:cNvPr>
          <p:cNvSpPr/>
          <p:nvPr/>
        </p:nvSpPr>
        <p:spPr>
          <a:xfrm>
            <a:off x="8327831" y="2560276"/>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Assess</a:t>
            </a:r>
          </a:p>
        </p:txBody>
      </p:sp>
      <p:sp>
        <p:nvSpPr>
          <p:cNvPr id="22" name="Rectangle 21">
            <a:extLst>
              <a:ext uri="{FF2B5EF4-FFF2-40B4-BE49-F238E27FC236}">
                <a16:creationId xmlns:a16="http://schemas.microsoft.com/office/drawing/2014/main" id="{454ADDFD-98F9-4B5C-9315-CF4477AA6890}"/>
              </a:ext>
            </a:extLst>
          </p:cNvPr>
          <p:cNvSpPr/>
          <p:nvPr/>
        </p:nvSpPr>
        <p:spPr>
          <a:xfrm>
            <a:off x="6976856" y="4615759"/>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Development planning</a:t>
            </a:r>
          </a:p>
          <a:p>
            <a:r>
              <a:rPr lang="en-US" sz="1600" dirty="0"/>
              <a:t>Coaching and Mentoring</a:t>
            </a:r>
          </a:p>
          <a:p>
            <a:r>
              <a:rPr lang="en-US" sz="1600" dirty="0"/>
              <a:t>Executive development</a:t>
            </a:r>
          </a:p>
          <a:p>
            <a:r>
              <a:rPr lang="en-US" sz="1600" dirty="0"/>
              <a:t>Training/education</a:t>
            </a:r>
          </a:p>
        </p:txBody>
      </p:sp>
      <p:sp>
        <p:nvSpPr>
          <p:cNvPr id="23" name="Oval 22">
            <a:extLst>
              <a:ext uri="{FF2B5EF4-FFF2-40B4-BE49-F238E27FC236}">
                <a16:creationId xmlns:a16="http://schemas.microsoft.com/office/drawing/2014/main" id="{A051EF91-39E8-4529-ACF0-25F1DA00334B}"/>
              </a:ext>
            </a:extLst>
          </p:cNvPr>
          <p:cNvSpPr/>
          <p:nvPr/>
        </p:nvSpPr>
        <p:spPr>
          <a:xfrm>
            <a:off x="8273811" y="4423767"/>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Develop</a:t>
            </a:r>
          </a:p>
        </p:txBody>
      </p:sp>
      <p:sp>
        <p:nvSpPr>
          <p:cNvPr id="24" name="Rectangle 23">
            <a:extLst>
              <a:ext uri="{FF2B5EF4-FFF2-40B4-BE49-F238E27FC236}">
                <a16:creationId xmlns:a16="http://schemas.microsoft.com/office/drawing/2014/main" id="{5D73FF33-1A5A-459F-BD08-75881A9C483F}"/>
              </a:ext>
            </a:extLst>
          </p:cNvPr>
          <p:cNvSpPr/>
          <p:nvPr/>
        </p:nvSpPr>
        <p:spPr>
          <a:xfrm>
            <a:off x="3805381" y="4713456"/>
            <a:ext cx="2295331" cy="896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Rewards/Benefits</a:t>
            </a:r>
          </a:p>
          <a:p>
            <a:pPr algn="r"/>
            <a:r>
              <a:rPr lang="en-US" sz="1600" dirty="0"/>
              <a:t>Org. effectiveness</a:t>
            </a:r>
          </a:p>
          <a:p>
            <a:pPr algn="r"/>
            <a:r>
              <a:rPr lang="en-US" sz="1600" dirty="0"/>
              <a:t>Retention Analysis</a:t>
            </a:r>
          </a:p>
        </p:txBody>
      </p:sp>
      <p:sp>
        <p:nvSpPr>
          <p:cNvPr id="25" name="Oval 24">
            <a:extLst>
              <a:ext uri="{FF2B5EF4-FFF2-40B4-BE49-F238E27FC236}">
                <a16:creationId xmlns:a16="http://schemas.microsoft.com/office/drawing/2014/main" id="{B5602522-E9EF-4E17-A93E-0AAEBA353D28}"/>
              </a:ext>
            </a:extLst>
          </p:cNvPr>
          <p:cNvSpPr/>
          <p:nvPr/>
        </p:nvSpPr>
        <p:spPr>
          <a:xfrm>
            <a:off x="3150454" y="452476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Retain</a:t>
            </a:r>
          </a:p>
        </p:txBody>
      </p:sp>
      <p:sp>
        <p:nvSpPr>
          <p:cNvPr id="26" name="Rectangle 25">
            <a:extLst>
              <a:ext uri="{FF2B5EF4-FFF2-40B4-BE49-F238E27FC236}">
                <a16:creationId xmlns:a16="http://schemas.microsoft.com/office/drawing/2014/main" id="{7063FEBC-EA00-40D0-8E64-99881E59DC85}"/>
              </a:ext>
            </a:extLst>
          </p:cNvPr>
          <p:cNvSpPr/>
          <p:nvPr/>
        </p:nvSpPr>
        <p:spPr>
          <a:xfrm>
            <a:off x="277241" y="4687213"/>
            <a:ext cx="2295331" cy="1057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Succession Planning</a:t>
            </a:r>
          </a:p>
          <a:p>
            <a:pPr algn="ctr"/>
            <a:r>
              <a:rPr lang="en-US" sz="1600" dirty="0"/>
              <a:t>Position Analysis</a:t>
            </a:r>
          </a:p>
          <a:p>
            <a:pPr algn="ctr"/>
            <a:endParaRPr lang="en-US" sz="1600" dirty="0"/>
          </a:p>
        </p:txBody>
      </p:sp>
      <p:sp>
        <p:nvSpPr>
          <p:cNvPr id="27" name="Oval 26">
            <a:extLst>
              <a:ext uri="{FF2B5EF4-FFF2-40B4-BE49-F238E27FC236}">
                <a16:creationId xmlns:a16="http://schemas.microsoft.com/office/drawing/2014/main" id="{68981F8B-4F2A-4262-9376-D4729037E4FB}"/>
              </a:ext>
            </a:extLst>
          </p:cNvPr>
          <p:cNvSpPr/>
          <p:nvPr/>
        </p:nvSpPr>
        <p:spPr>
          <a:xfrm>
            <a:off x="670775" y="4453103"/>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Transition</a:t>
            </a:r>
          </a:p>
        </p:txBody>
      </p:sp>
      <p:sp>
        <p:nvSpPr>
          <p:cNvPr id="28" name="Arrow: Down 27">
            <a:extLst>
              <a:ext uri="{FF2B5EF4-FFF2-40B4-BE49-F238E27FC236}">
                <a16:creationId xmlns:a16="http://schemas.microsoft.com/office/drawing/2014/main" id="{6EE4811D-8709-412B-A056-6D8E9359851F}"/>
              </a:ext>
            </a:extLst>
          </p:cNvPr>
          <p:cNvSpPr/>
          <p:nvPr/>
        </p:nvSpPr>
        <p:spPr>
          <a:xfrm>
            <a:off x="1063690" y="1690688"/>
            <a:ext cx="742044" cy="1226964"/>
          </a:xfrm>
          <a:prstGeom prst="downArrow">
            <a:avLst>
              <a:gd name="adj1" fmla="val 3491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Down 34">
            <a:extLst>
              <a:ext uri="{FF2B5EF4-FFF2-40B4-BE49-F238E27FC236}">
                <a16:creationId xmlns:a16="http://schemas.microsoft.com/office/drawing/2014/main" id="{87297326-C69B-4644-B351-1B1C5B827CC3}"/>
              </a:ext>
            </a:extLst>
          </p:cNvPr>
          <p:cNvSpPr/>
          <p:nvPr/>
        </p:nvSpPr>
        <p:spPr>
          <a:xfrm rot="5400000">
            <a:off x="6273387" y="2912502"/>
            <a:ext cx="542391" cy="855667"/>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7" name="Arrow: Up-Down 36">
            <a:extLst>
              <a:ext uri="{FF2B5EF4-FFF2-40B4-BE49-F238E27FC236}">
                <a16:creationId xmlns:a16="http://schemas.microsoft.com/office/drawing/2014/main" id="{33CB91DD-15D5-4699-9448-EBF61335EB5A}"/>
              </a:ext>
            </a:extLst>
          </p:cNvPr>
          <p:cNvSpPr/>
          <p:nvPr/>
        </p:nvSpPr>
        <p:spPr>
          <a:xfrm>
            <a:off x="1163516" y="3729640"/>
            <a:ext cx="542391" cy="727501"/>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Arrow: Up-Down 42">
            <a:extLst>
              <a:ext uri="{FF2B5EF4-FFF2-40B4-BE49-F238E27FC236}">
                <a16:creationId xmlns:a16="http://schemas.microsoft.com/office/drawing/2014/main" id="{84CCB6B0-BE80-495E-9A78-C40518D225D3}"/>
              </a:ext>
            </a:extLst>
          </p:cNvPr>
          <p:cNvSpPr/>
          <p:nvPr/>
        </p:nvSpPr>
        <p:spPr>
          <a:xfrm rot="16200000">
            <a:off x="2803458" y="2609607"/>
            <a:ext cx="542391" cy="1461455"/>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08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2BE42354-0AF4-4B24-A61A-83DA84A1C87A}"/>
              </a:ext>
            </a:extLst>
          </p:cNvPr>
          <p:cNvSpPr/>
          <p:nvPr/>
        </p:nvSpPr>
        <p:spPr>
          <a:xfrm>
            <a:off x="4567337" y="3729640"/>
            <a:ext cx="742044" cy="926937"/>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6EAA9DB4-95BA-402F-9B25-DCCA102CE351}"/>
              </a:ext>
            </a:extLst>
          </p:cNvPr>
          <p:cNvSpPr/>
          <p:nvPr/>
        </p:nvSpPr>
        <p:spPr>
          <a:xfrm rot="5400000">
            <a:off x="3010856" y="4458761"/>
            <a:ext cx="642260" cy="151882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Arrow: Down 40">
            <a:extLst>
              <a:ext uri="{FF2B5EF4-FFF2-40B4-BE49-F238E27FC236}">
                <a16:creationId xmlns:a16="http://schemas.microsoft.com/office/drawing/2014/main" id="{776098F8-EFF6-416F-AC17-67E1E1FE9570}"/>
              </a:ext>
            </a:extLst>
          </p:cNvPr>
          <p:cNvSpPr/>
          <p:nvPr/>
        </p:nvSpPr>
        <p:spPr>
          <a:xfrm>
            <a:off x="7632779" y="3340335"/>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Arrow: Down 39">
            <a:extLst>
              <a:ext uri="{FF2B5EF4-FFF2-40B4-BE49-F238E27FC236}">
                <a16:creationId xmlns:a16="http://schemas.microsoft.com/office/drawing/2014/main" id="{1EC737CD-90A9-49C6-8F23-E531132AAC54}"/>
              </a:ext>
            </a:extLst>
          </p:cNvPr>
          <p:cNvSpPr/>
          <p:nvPr/>
        </p:nvSpPr>
        <p:spPr>
          <a:xfrm>
            <a:off x="7599770" y="1484631"/>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Arrow: Down 38">
            <a:extLst>
              <a:ext uri="{FF2B5EF4-FFF2-40B4-BE49-F238E27FC236}">
                <a16:creationId xmlns:a16="http://schemas.microsoft.com/office/drawing/2014/main" id="{95B5F203-A984-4F8F-8791-DD9FF113123E}"/>
              </a:ext>
            </a:extLst>
          </p:cNvPr>
          <p:cNvSpPr/>
          <p:nvPr/>
        </p:nvSpPr>
        <p:spPr>
          <a:xfrm rot="10800000">
            <a:off x="4495503" y="2028720"/>
            <a:ext cx="742044" cy="926937"/>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Arrow: Curved Left 37">
            <a:extLst>
              <a:ext uri="{FF2B5EF4-FFF2-40B4-BE49-F238E27FC236}">
                <a16:creationId xmlns:a16="http://schemas.microsoft.com/office/drawing/2014/main" id="{9C794767-6921-4347-8697-FA75FC21CE3F}"/>
              </a:ext>
            </a:extLst>
          </p:cNvPr>
          <p:cNvSpPr/>
          <p:nvPr/>
        </p:nvSpPr>
        <p:spPr>
          <a:xfrm rot="687137">
            <a:off x="10340175" y="1641459"/>
            <a:ext cx="563546" cy="1391300"/>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C69C4EFB-B0D6-4011-B6C2-43F2BFAE10EC}"/>
              </a:ext>
            </a:extLst>
          </p:cNvPr>
          <p:cNvSpPr/>
          <p:nvPr/>
        </p:nvSpPr>
        <p:spPr>
          <a:xfrm rot="5166997">
            <a:off x="6252236" y="4865090"/>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3" name="Arrow: Curved Left 32">
            <a:extLst>
              <a:ext uri="{FF2B5EF4-FFF2-40B4-BE49-F238E27FC236}">
                <a16:creationId xmlns:a16="http://schemas.microsoft.com/office/drawing/2014/main" id="{B4708052-1576-4B74-AD85-97B6266D2E0D}"/>
              </a:ext>
            </a:extLst>
          </p:cNvPr>
          <p:cNvSpPr/>
          <p:nvPr/>
        </p:nvSpPr>
        <p:spPr>
          <a:xfrm rot="16032987">
            <a:off x="6313790" y="-320061"/>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EF4869F-6CEB-48FE-877B-0A36B487E200}"/>
              </a:ext>
            </a:extLst>
          </p:cNvPr>
          <p:cNvSpPr/>
          <p:nvPr/>
        </p:nvSpPr>
        <p:spPr>
          <a:xfrm>
            <a:off x="3805381" y="986829"/>
            <a:ext cx="2295331" cy="1035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Branding</a:t>
            </a:r>
          </a:p>
          <a:p>
            <a:pPr algn="r"/>
            <a:r>
              <a:rPr lang="en-US" sz="1600" dirty="0"/>
              <a:t>Recruitment</a:t>
            </a:r>
          </a:p>
          <a:p>
            <a:pPr algn="r"/>
            <a:r>
              <a:rPr lang="en-US" sz="1600" dirty="0"/>
              <a:t>Negotiation</a:t>
            </a:r>
          </a:p>
        </p:txBody>
      </p:sp>
      <p:sp>
        <p:nvSpPr>
          <p:cNvPr id="4" name="Rectangle: Rounded Corners 3">
            <a:extLst>
              <a:ext uri="{FF2B5EF4-FFF2-40B4-BE49-F238E27FC236}">
                <a16:creationId xmlns:a16="http://schemas.microsoft.com/office/drawing/2014/main" id="{3C1F8730-540E-4258-A046-0AB1A78B75C8}"/>
              </a:ext>
            </a:extLst>
          </p:cNvPr>
          <p:cNvSpPr/>
          <p:nvPr/>
        </p:nvSpPr>
        <p:spPr>
          <a:xfrm>
            <a:off x="460696" y="88534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Organizational Strategy</a:t>
            </a:r>
          </a:p>
        </p:txBody>
      </p:sp>
      <p:sp>
        <p:nvSpPr>
          <p:cNvPr id="5" name="Rectangle: Rounded Corners 4">
            <a:extLst>
              <a:ext uri="{FF2B5EF4-FFF2-40B4-BE49-F238E27FC236}">
                <a16:creationId xmlns:a16="http://schemas.microsoft.com/office/drawing/2014/main" id="{EDB0960A-D912-4E1B-AF81-1B48D3E2E276}"/>
              </a:ext>
            </a:extLst>
          </p:cNvPr>
          <p:cNvSpPr/>
          <p:nvPr/>
        </p:nvSpPr>
        <p:spPr>
          <a:xfrm>
            <a:off x="460696" y="292833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Business Plan</a:t>
            </a:r>
          </a:p>
        </p:txBody>
      </p:sp>
      <p:sp>
        <p:nvSpPr>
          <p:cNvPr id="12" name="Rectangle: Rounded Corners 11">
            <a:extLst>
              <a:ext uri="{FF2B5EF4-FFF2-40B4-BE49-F238E27FC236}">
                <a16:creationId xmlns:a16="http://schemas.microsoft.com/office/drawing/2014/main" id="{C4DD6A23-B0FE-4DAA-84E5-A79B329CE45F}"/>
              </a:ext>
            </a:extLst>
          </p:cNvPr>
          <p:cNvSpPr/>
          <p:nvPr/>
        </p:nvSpPr>
        <p:spPr>
          <a:xfrm>
            <a:off x="10062993" y="1486797"/>
            <a:ext cx="1879833" cy="4077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Personal Needs</a:t>
            </a:r>
          </a:p>
        </p:txBody>
      </p:sp>
      <p:sp>
        <p:nvSpPr>
          <p:cNvPr id="15" name="Oval 14">
            <a:extLst>
              <a:ext uri="{FF2B5EF4-FFF2-40B4-BE49-F238E27FC236}">
                <a16:creationId xmlns:a16="http://schemas.microsoft.com/office/drawing/2014/main" id="{DDB7C413-AFD2-4859-9BE0-4C7B9EF2B07E}"/>
              </a:ext>
            </a:extLst>
          </p:cNvPr>
          <p:cNvSpPr/>
          <p:nvPr/>
        </p:nvSpPr>
        <p:spPr>
          <a:xfrm>
            <a:off x="3011519" y="798134"/>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Attract</a:t>
            </a:r>
          </a:p>
        </p:txBody>
      </p:sp>
      <p:sp>
        <p:nvSpPr>
          <p:cNvPr id="16" name="Rectangle 15">
            <a:extLst>
              <a:ext uri="{FF2B5EF4-FFF2-40B4-BE49-F238E27FC236}">
                <a16:creationId xmlns:a16="http://schemas.microsoft.com/office/drawing/2014/main" id="{EBB98CA6-E68E-437A-9CC6-1C69DCE57635}"/>
              </a:ext>
            </a:extLst>
          </p:cNvPr>
          <p:cNvSpPr/>
          <p:nvPr/>
        </p:nvSpPr>
        <p:spPr>
          <a:xfrm>
            <a:off x="3805381" y="2748970"/>
            <a:ext cx="2295331" cy="1162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1600" dirty="0"/>
              <a:t>Talent Review</a:t>
            </a:r>
          </a:p>
          <a:p>
            <a:pPr algn="r"/>
            <a:r>
              <a:rPr lang="en-US" sz="1600" dirty="0"/>
              <a:t>Knowledge</a:t>
            </a:r>
          </a:p>
          <a:p>
            <a:pPr algn="r"/>
            <a:r>
              <a:rPr lang="en-US" sz="1600" dirty="0"/>
              <a:t>Skills</a:t>
            </a:r>
          </a:p>
          <a:p>
            <a:pPr algn="r"/>
            <a:r>
              <a:rPr lang="en-US" sz="1600" dirty="0"/>
              <a:t>Abilities</a:t>
            </a:r>
          </a:p>
        </p:txBody>
      </p:sp>
      <p:sp>
        <p:nvSpPr>
          <p:cNvPr id="17" name="Oval 16">
            <a:extLst>
              <a:ext uri="{FF2B5EF4-FFF2-40B4-BE49-F238E27FC236}">
                <a16:creationId xmlns:a16="http://schemas.microsoft.com/office/drawing/2014/main" id="{B4C32573-B2E7-489F-9791-45469A51A7E5}"/>
              </a:ext>
            </a:extLst>
          </p:cNvPr>
          <p:cNvSpPr/>
          <p:nvPr/>
        </p:nvSpPr>
        <p:spPr>
          <a:xfrm>
            <a:off x="3145357" y="2613812"/>
            <a:ext cx="156874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Identify</a:t>
            </a:r>
          </a:p>
        </p:txBody>
      </p:sp>
      <p:sp>
        <p:nvSpPr>
          <p:cNvPr id="18" name="Rectangle 17">
            <a:extLst>
              <a:ext uri="{FF2B5EF4-FFF2-40B4-BE49-F238E27FC236}">
                <a16:creationId xmlns:a16="http://schemas.microsoft.com/office/drawing/2014/main" id="{E4EC65B1-DF70-4C40-A20A-FFE2AEA777D3}"/>
              </a:ext>
            </a:extLst>
          </p:cNvPr>
          <p:cNvSpPr/>
          <p:nvPr/>
        </p:nvSpPr>
        <p:spPr>
          <a:xfrm>
            <a:off x="6823127" y="972273"/>
            <a:ext cx="2295331" cy="9713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Selection</a:t>
            </a:r>
          </a:p>
          <a:p>
            <a:r>
              <a:rPr lang="en-US" sz="1600" dirty="0"/>
              <a:t>Cultural </a:t>
            </a:r>
          </a:p>
          <a:p>
            <a:r>
              <a:rPr lang="en-US" sz="1600" dirty="0"/>
              <a:t>     integration</a:t>
            </a:r>
          </a:p>
          <a:p>
            <a:r>
              <a:rPr lang="en-US" sz="1600" dirty="0"/>
              <a:t>Expectations</a:t>
            </a:r>
          </a:p>
        </p:txBody>
      </p:sp>
      <p:sp>
        <p:nvSpPr>
          <p:cNvPr id="19" name="Oval 18">
            <a:extLst>
              <a:ext uri="{FF2B5EF4-FFF2-40B4-BE49-F238E27FC236}">
                <a16:creationId xmlns:a16="http://schemas.microsoft.com/office/drawing/2014/main" id="{DA98EC90-8DBB-45DE-A965-0A50F1F4AD20}"/>
              </a:ext>
            </a:extLst>
          </p:cNvPr>
          <p:cNvSpPr/>
          <p:nvPr/>
        </p:nvSpPr>
        <p:spPr>
          <a:xfrm>
            <a:off x="8327831" y="829305"/>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Onboarding</a:t>
            </a:r>
          </a:p>
        </p:txBody>
      </p:sp>
      <p:sp>
        <p:nvSpPr>
          <p:cNvPr id="20" name="Rectangle 19">
            <a:extLst>
              <a:ext uri="{FF2B5EF4-FFF2-40B4-BE49-F238E27FC236}">
                <a16:creationId xmlns:a16="http://schemas.microsoft.com/office/drawing/2014/main" id="{CBD53E51-4424-48FF-B00B-E327A9F7F4BB}"/>
              </a:ext>
            </a:extLst>
          </p:cNvPr>
          <p:cNvSpPr/>
          <p:nvPr/>
        </p:nvSpPr>
        <p:spPr>
          <a:xfrm>
            <a:off x="6972416" y="2748971"/>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Performance</a:t>
            </a:r>
          </a:p>
          <a:p>
            <a:r>
              <a:rPr lang="en-US" sz="1600" dirty="0"/>
              <a:t>     management</a:t>
            </a:r>
          </a:p>
          <a:p>
            <a:r>
              <a:rPr lang="en-US" sz="1600" dirty="0"/>
              <a:t>Leadership Assessment</a:t>
            </a:r>
          </a:p>
          <a:p>
            <a:r>
              <a:rPr lang="en-US" sz="1600" dirty="0"/>
              <a:t>Engagement</a:t>
            </a:r>
          </a:p>
        </p:txBody>
      </p:sp>
      <p:sp>
        <p:nvSpPr>
          <p:cNvPr id="21" name="Oval 20">
            <a:extLst>
              <a:ext uri="{FF2B5EF4-FFF2-40B4-BE49-F238E27FC236}">
                <a16:creationId xmlns:a16="http://schemas.microsoft.com/office/drawing/2014/main" id="{23D64792-5A08-4313-A5CB-A2C4B5D79003}"/>
              </a:ext>
            </a:extLst>
          </p:cNvPr>
          <p:cNvSpPr/>
          <p:nvPr/>
        </p:nvSpPr>
        <p:spPr>
          <a:xfrm>
            <a:off x="8327831" y="2560276"/>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Assess</a:t>
            </a:r>
          </a:p>
        </p:txBody>
      </p:sp>
      <p:sp>
        <p:nvSpPr>
          <p:cNvPr id="22" name="Rectangle 21">
            <a:extLst>
              <a:ext uri="{FF2B5EF4-FFF2-40B4-BE49-F238E27FC236}">
                <a16:creationId xmlns:a16="http://schemas.microsoft.com/office/drawing/2014/main" id="{454ADDFD-98F9-4B5C-9315-CF4477AA6890}"/>
              </a:ext>
            </a:extLst>
          </p:cNvPr>
          <p:cNvSpPr/>
          <p:nvPr/>
        </p:nvSpPr>
        <p:spPr>
          <a:xfrm>
            <a:off x="6976856" y="4615759"/>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Development planning</a:t>
            </a:r>
          </a:p>
          <a:p>
            <a:r>
              <a:rPr lang="en-US" sz="1600" dirty="0"/>
              <a:t>Coaching and Mentoring</a:t>
            </a:r>
          </a:p>
          <a:p>
            <a:r>
              <a:rPr lang="en-US" sz="1600" dirty="0"/>
              <a:t>Executive development</a:t>
            </a:r>
          </a:p>
          <a:p>
            <a:r>
              <a:rPr lang="en-US" sz="1600" dirty="0"/>
              <a:t>Training/education</a:t>
            </a:r>
          </a:p>
        </p:txBody>
      </p:sp>
      <p:sp>
        <p:nvSpPr>
          <p:cNvPr id="23" name="Oval 22">
            <a:extLst>
              <a:ext uri="{FF2B5EF4-FFF2-40B4-BE49-F238E27FC236}">
                <a16:creationId xmlns:a16="http://schemas.microsoft.com/office/drawing/2014/main" id="{A051EF91-39E8-4529-ACF0-25F1DA00334B}"/>
              </a:ext>
            </a:extLst>
          </p:cNvPr>
          <p:cNvSpPr/>
          <p:nvPr/>
        </p:nvSpPr>
        <p:spPr>
          <a:xfrm>
            <a:off x="8273811" y="4423767"/>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Develop</a:t>
            </a:r>
          </a:p>
        </p:txBody>
      </p:sp>
      <p:sp>
        <p:nvSpPr>
          <p:cNvPr id="24" name="Rectangle 23">
            <a:extLst>
              <a:ext uri="{FF2B5EF4-FFF2-40B4-BE49-F238E27FC236}">
                <a16:creationId xmlns:a16="http://schemas.microsoft.com/office/drawing/2014/main" id="{5D73FF33-1A5A-459F-BD08-75881A9C483F}"/>
              </a:ext>
            </a:extLst>
          </p:cNvPr>
          <p:cNvSpPr/>
          <p:nvPr/>
        </p:nvSpPr>
        <p:spPr>
          <a:xfrm>
            <a:off x="3805381" y="4713456"/>
            <a:ext cx="2295331" cy="896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Rewards/Benefits</a:t>
            </a:r>
          </a:p>
          <a:p>
            <a:pPr algn="r"/>
            <a:r>
              <a:rPr lang="en-US" sz="1600" dirty="0"/>
              <a:t>Org. effectiveness</a:t>
            </a:r>
          </a:p>
          <a:p>
            <a:pPr algn="r"/>
            <a:r>
              <a:rPr lang="en-US" sz="1600" dirty="0"/>
              <a:t>Retention Analysis</a:t>
            </a:r>
          </a:p>
        </p:txBody>
      </p:sp>
      <p:sp>
        <p:nvSpPr>
          <p:cNvPr id="25" name="Oval 24">
            <a:extLst>
              <a:ext uri="{FF2B5EF4-FFF2-40B4-BE49-F238E27FC236}">
                <a16:creationId xmlns:a16="http://schemas.microsoft.com/office/drawing/2014/main" id="{B5602522-E9EF-4E17-A93E-0AAEBA353D28}"/>
              </a:ext>
            </a:extLst>
          </p:cNvPr>
          <p:cNvSpPr/>
          <p:nvPr/>
        </p:nvSpPr>
        <p:spPr>
          <a:xfrm>
            <a:off x="3150454" y="452476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Retain</a:t>
            </a:r>
          </a:p>
        </p:txBody>
      </p:sp>
      <p:sp>
        <p:nvSpPr>
          <p:cNvPr id="26" name="Rectangle 25">
            <a:extLst>
              <a:ext uri="{FF2B5EF4-FFF2-40B4-BE49-F238E27FC236}">
                <a16:creationId xmlns:a16="http://schemas.microsoft.com/office/drawing/2014/main" id="{7063FEBC-EA00-40D0-8E64-99881E59DC85}"/>
              </a:ext>
            </a:extLst>
          </p:cNvPr>
          <p:cNvSpPr/>
          <p:nvPr/>
        </p:nvSpPr>
        <p:spPr>
          <a:xfrm>
            <a:off x="277241" y="4687213"/>
            <a:ext cx="2295331" cy="1057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Succession Planning</a:t>
            </a:r>
          </a:p>
          <a:p>
            <a:pPr algn="ctr"/>
            <a:r>
              <a:rPr lang="en-US" sz="1600" dirty="0"/>
              <a:t>Position Analysis</a:t>
            </a:r>
          </a:p>
          <a:p>
            <a:pPr algn="ctr"/>
            <a:endParaRPr lang="en-US" sz="1600" dirty="0"/>
          </a:p>
        </p:txBody>
      </p:sp>
      <p:sp>
        <p:nvSpPr>
          <p:cNvPr id="27" name="Oval 26">
            <a:extLst>
              <a:ext uri="{FF2B5EF4-FFF2-40B4-BE49-F238E27FC236}">
                <a16:creationId xmlns:a16="http://schemas.microsoft.com/office/drawing/2014/main" id="{68981F8B-4F2A-4262-9376-D4729037E4FB}"/>
              </a:ext>
            </a:extLst>
          </p:cNvPr>
          <p:cNvSpPr/>
          <p:nvPr/>
        </p:nvSpPr>
        <p:spPr>
          <a:xfrm>
            <a:off x="670775" y="4453103"/>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Transition</a:t>
            </a:r>
          </a:p>
        </p:txBody>
      </p:sp>
      <p:sp>
        <p:nvSpPr>
          <p:cNvPr id="28" name="Arrow: Down 27">
            <a:extLst>
              <a:ext uri="{FF2B5EF4-FFF2-40B4-BE49-F238E27FC236}">
                <a16:creationId xmlns:a16="http://schemas.microsoft.com/office/drawing/2014/main" id="{6EE4811D-8709-412B-A056-6D8E9359851F}"/>
              </a:ext>
            </a:extLst>
          </p:cNvPr>
          <p:cNvSpPr/>
          <p:nvPr/>
        </p:nvSpPr>
        <p:spPr>
          <a:xfrm>
            <a:off x="1063690" y="1690688"/>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Arrow: Up-Down 34">
            <a:extLst>
              <a:ext uri="{FF2B5EF4-FFF2-40B4-BE49-F238E27FC236}">
                <a16:creationId xmlns:a16="http://schemas.microsoft.com/office/drawing/2014/main" id="{87297326-C69B-4644-B351-1B1C5B827CC3}"/>
              </a:ext>
            </a:extLst>
          </p:cNvPr>
          <p:cNvSpPr/>
          <p:nvPr/>
        </p:nvSpPr>
        <p:spPr>
          <a:xfrm rot="5400000">
            <a:off x="6273387" y="2912502"/>
            <a:ext cx="542391" cy="85566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Arrow: Up-Down 36">
            <a:extLst>
              <a:ext uri="{FF2B5EF4-FFF2-40B4-BE49-F238E27FC236}">
                <a16:creationId xmlns:a16="http://schemas.microsoft.com/office/drawing/2014/main" id="{33CB91DD-15D5-4699-9448-EBF61335EB5A}"/>
              </a:ext>
            </a:extLst>
          </p:cNvPr>
          <p:cNvSpPr/>
          <p:nvPr/>
        </p:nvSpPr>
        <p:spPr>
          <a:xfrm>
            <a:off x="1163516" y="3729640"/>
            <a:ext cx="542391" cy="727501"/>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3" name="Arrow: Up-Down 42">
            <a:extLst>
              <a:ext uri="{FF2B5EF4-FFF2-40B4-BE49-F238E27FC236}">
                <a16:creationId xmlns:a16="http://schemas.microsoft.com/office/drawing/2014/main" id="{84CCB6B0-BE80-495E-9A78-C40518D225D3}"/>
              </a:ext>
            </a:extLst>
          </p:cNvPr>
          <p:cNvSpPr/>
          <p:nvPr/>
        </p:nvSpPr>
        <p:spPr>
          <a:xfrm rot="16200000">
            <a:off x="2803458" y="2609607"/>
            <a:ext cx="542391" cy="1461455"/>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88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9D49-7999-4121-BE46-7994EDB8DE39}"/>
              </a:ext>
            </a:extLst>
          </p:cNvPr>
          <p:cNvSpPr>
            <a:spLocks noGrp="1"/>
          </p:cNvSpPr>
          <p:nvPr>
            <p:ph type="title"/>
          </p:nvPr>
        </p:nvSpPr>
        <p:spPr>
          <a:xfrm>
            <a:off x="218685" y="936711"/>
            <a:ext cx="4670556" cy="4984578"/>
          </a:xfrm>
        </p:spPr>
        <p:txBody>
          <a:bodyPr>
            <a:normAutofit/>
          </a:bodyPr>
          <a:lstStyle/>
          <a:p>
            <a:r>
              <a:rPr lang="en-US" sz="4100" dirty="0">
                <a:solidFill>
                  <a:schemeClr val="tx1"/>
                </a:solidFill>
              </a:rPr>
              <a:t>Talent Management History</a:t>
            </a:r>
          </a:p>
        </p:txBody>
      </p:sp>
      <p:sp>
        <p:nvSpPr>
          <p:cNvPr id="3" name="Content Placeholder 2">
            <a:extLst>
              <a:ext uri="{FF2B5EF4-FFF2-40B4-BE49-F238E27FC236}">
                <a16:creationId xmlns:a16="http://schemas.microsoft.com/office/drawing/2014/main" id="{AFBDB8D3-0693-4937-8B72-D244FBF07793}"/>
              </a:ext>
            </a:extLst>
          </p:cNvPr>
          <p:cNvSpPr>
            <a:spLocks noGrp="1"/>
          </p:cNvSpPr>
          <p:nvPr>
            <p:ph idx="1"/>
          </p:nvPr>
        </p:nvSpPr>
        <p:spPr>
          <a:xfrm>
            <a:off x="5533053" y="936711"/>
            <a:ext cx="5897328" cy="4984578"/>
          </a:xfrm>
        </p:spPr>
        <p:txBody>
          <a:bodyPr anchor="ctr">
            <a:normAutofit/>
          </a:bodyPr>
          <a:lstStyle/>
          <a:p>
            <a:r>
              <a:rPr lang="en-US" sz="2400" dirty="0"/>
              <a:t>Used strategically during WWII to manage workforce</a:t>
            </a:r>
          </a:p>
          <a:p>
            <a:r>
              <a:rPr lang="en-US" sz="2400" dirty="0"/>
              <a:t>Connection between human resource (HR) development and organizational effectiveness since 1970s</a:t>
            </a:r>
          </a:p>
          <a:p>
            <a:r>
              <a:rPr lang="en-US" sz="2400" dirty="0"/>
              <a:t>Coined in 1997 by McKinsey &amp; Company</a:t>
            </a:r>
          </a:p>
          <a:p>
            <a:r>
              <a:rPr lang="en-US" sz="2400" dirty="0"/>
              <a:t>Understanding grew during the 2000s as a subset of HR</a:t>
            </a:r>
          </a:p>
          <a:p>
            <a:r>
              <a:rPr lang="en-US" sz="2400" dirty="0">
                <a:solidFill>
                  <a:schemeClr val="tx1"/>
                </a:solidFill>
              </a:rPr>
              <a:t>Shift from HR focused to Management/Leadership focused</a:t>
            </a:r>
          </a:p>
        </p:txBody>
      </p:sp>
    </p:spTree>
    <p:extLst>
      <p:ext uri="{BB962C8B-B14F-4D97-AF65-F5344CB8AC3E}">
        <p14:creationId xmlns:p14="http://schemas.microsoft.com/office/powerpoint/2010/main" val="10934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638B-31DD-44D8-BADA-4E0352B75F17}"/>
              </a:ext>
            </a:extLst>
          </p:cNvPr>
          <p:cNvSpPr>
            <a:spLocks noGrp="1"/>
          </p:cNvSpPr>
          <p:nvPr>
            <p:ph type="title"/>
          </p:nvPr>
        </p:nvSpPr>
        <p:spPr>
          <a:xfrm>
            <a:off x="2231136" y="339541"/>
            <a:ext cx="7729728" cy="1188720"/>
          </a:xfrm>
        </p:spPr>
        <p:txBody>
          <a:bodyPr/>
          <a:lstStyle/>
          <a:p>
            <a:r>
              <a:rPr lang="en-US" dirty="0"/>
              <a:t>Identify</a:t>
            </a:r>
          </a:p>
        </p:txBody>
      </p:sp>
      <p:pic>
        <p:nvPicPr>
          <p:cNvPr id="6" name="Picture 2" descr="Image result for talent management cartoons">
            <a:extLst>
              <a:ext uri="{FF2B5EF4-FFF2-40B4-BE49-F238E27FC236}">
                <a16:creationId xmlns:a16="http://schemas.microsoft.com/office/drawing/2014/main" id="{F751EC7D-8A33-4AFC-90D0-883C6BAE4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136" y="1744302"/>
            <a:ext cx="7729728" cy="493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7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638B-31DD-44D8-BADA-4E0352B75F17}"/>
              </a:ext>
            </a:extLst>
          </p:cNvPr>
          <p:cNvSpPr>
            <a:spLocks noGrp="1"/>
          </p:cNvSpPr>
          <p:nvPr>
            <p:ph type="title"/>
          </p:nvPr>
        </p:nvSpPr>
        <p:spPr>
          <a:xfrm>
            <a:off x="2231136" y="339541"/>
            <a:ext cx="7729728" cy="1188720"/>
          </a:xfrm>
        </p:spPr>
        <p:txBody>
          <a:bodyPr/>
          <a:lstStyle/>
          <a:p>
            <a:r>
              <a:rPr lang="en-US" dirty="0"/>
              <a:t>Identify</a:t>
            </a:r>
          </a:p>
        </p:txBody>
      </p:sp>
      <p:sp>
        <p:nvSpPr>
          <p:cNvPr id="3" name="Content Placeholder 2">
            <a:extLst>
              <a:ext uri="{FF2B5EF4-FFF2-40B4-BE49-F238E27FC236}">
                <a16:creationId xmlns:a16="http://schemas.microsoft.com/office/drawing/2014/main" id="{0BB986C7-3996-4BFF-A5C4-11572A16C075}"/>
              </a:ext>
            </a:extLst>
          </p:cNvPr>
          <p:cNvSpPr>
            <a:spLocks noGrp="1"/>
          </p:cNvSpPr>
          <p:nvPr>
            <p:ph idx="1"/>
          </p:nvPr>
        </p:nvSpPr>
        <p:spPr>
          <a:xfrm>
            <a:off x="326571" y="1772816"/>
            <a:ext cx="11504645" cy="4745643"/>
          </a:xfrm>
        </p:spPr>
        <p:txBody>
          <a:bodyPr>
            <a:normAutofit/>
          </a:bodyPr>
          <a:lstStyle/>
          <a:p>
            <a:r>
              <a:rPr lang="en-US" sz="2400" dirty="0"/>
              <a:t>They need to strategize manpower requirements, compensation, and “talent”</a:t>
            </a:r>
          </a:p>
          <a:p>
            <a:r>
              <a:rPr lang="en-US" sz="2400" dirty="0"/>
              <a:t>Identification of the key gaps between the talent in place and the talent required</a:t>
            </a:r>
          </a:p>
          <a:p>
            <a:r>
              <a:rPr lang="en-US" sz="2400" dirty="0"/>
              <a:t>“Talent” is subjective, so must Identify more concrete needs </a:t>
            </a:r>
          </a:p>
          <a:p>
            <a:r>
              <a:rPr lang="en-US" sz="2400" dirty="0"/>
              <a:t>Identify Knowledge, Skills, Abilities (Behaviors, Education, Experience)</a:t>
            </a:r>
          </a:p>
          <a:p>
            <a:r>
              <a:rPr lang="en-US" sz="2400" dirty="0"/>
              <a:t>Align with the future state</a:t>
            </a:r>
          </a:p>
          <a:p>
            <a:r>
              <a:rPr lang="en-US" sz="2400" dirty="0"/>
              <a:t>Develop clear job descriptions using an employee talent tool</a:t>
            </a:r>
          </a:p>
          <a:p>
            <a:r>
              <a:rPr lang="en-US" sz="2400" dirty="0"/>
              <a:t>Competency architecture with a competency dictionary (same language)</a:t>
            </a:r>
          </a:p>
          <a:p>
            <a:r>
              <a:rPr lang="en-US" sz="2400" dirty="0"/>
              <a:t>Move from reactive to proactive hiring process</a:t>
            </a:r>
          </a:p>
          <a:p>
            <a:r>
              <a:rPr lang="en-US" sz="2400" dirty="0"/>
              <a:t>Avoids mismatched costs</a:t>
            </a:r>
          </a:p>
          <a:p>
            <a:endParaRPr lang="en-US" dirty="0"/>
          </a:p>
        </p:txBody>
      </p:sp>
    </p:spTree>
    <p:extLst>
      <p:ext uri="{BB962C8B-B14F-4D97-AF65-F5344CB8AC3E}">
        <p14:creationId xmlns:p14="http://schemas.microsoft.com/office/powerpoint/2010/main" val="116233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EFDFC5DA-ADA9-4789-A60C-D56388806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882" y="15099"/>
            <a:ext cx="9041363" cy="678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27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B2B516D2-F327-4EA7-89A2-657F38AC4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52" y="163285"/>
            <a:ext cx="5158619" cy="65314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12AC6D-2B0C-487D-873E-AB6C1352ED72}"/>
              </a:ext>
            </a:extLst>
          </p:cNvPr>
          <p:cNvPicPr>
            <a:picLocks noChangeAspect="1"/>
          </p:cNvPicPr>
          <p:nvPr/>
        </p:nvPicPr>
        <p:blipFill>
          <a:blip r:embed="rId3"/>
          <a:stretch>
            <a:fillRect/>
          </a:stretch>
        </p:blipFill>
        <p:spPr>
          <a:xfrm>
            <a:off x="5758038" y="1884947"/>
            <a:ext cx="6138709" cy="2766924"/>
          </a:xfrm>
          <a:prstGeom prst="rect">
            <a:avLst/>
          </a:prstGeom>
        </p:spPr>
      </p:pic>
    </p:spTree>
    <p:extLst>
      <p:ext uri="{BB962C8B-B14F-4D97-AF65-F5344CB8AC3E}">
        <p14:creationId xmlns:p14="http://schemas.microsoft.com/office/powerpoint/2010/main" val="2695077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2BE42354-0AF4-4B24-A61A-83DA84A1C87A}"/>
              </a:ext>
            </a:extLst>
          </p:cNvPr>
          <p:cNvSpPr/>
          <p:nvPr/>
        </p:nvSpPr>
        <p:spPr>
          <a:xfrm>
            <a:off x="4567337" y="372964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2" name="Arrow: Down 41">
            <a:extLst>
              <a:ext uri="{FF2B5EF4-FFF2-40B4-BE49-F238E27FC236}">
                <a16:creationId xmlns:a16="http://schemas.microsoft.com/office/drawing/2014/main" id="{6EAA9DB4-95BA-402F-9B25-DCCA102CE351}"/>
              </a:ext>
            </a:extLst>
          </p:cNvPr>
          <p:cNvSpPr/>
          <p:nvPr/>
        </p:nvSpPr>
        <p:spPr>
          <a:xfrm rot="5400000">
            <a:off x="3010856" y="4458761"/>
            <a:ext cx="642260" cy="151882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Arrow: Down 40">
            <a:extLst>
              <a:ext uri="{FF2B5EF4-FFF2-40B4-BE49-F238E27FC236}">
                <a16:creationId xmlns:a16="http://schemas.microsoft.com/office/drawing/2014/main" id="{776098F8-EFF6-416F-AC17-67E1E1FE9570}"/>
              </a:ext>
            </a:extLst>
          </p:cNvPr>
          <p:cNvSpPr/>
          <p:nvPr/>
        </p:nvSpPr>
        <p:spPr>
          <a:xfrm>
            <a:off x="7632779" y="3340335"/>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Arrow: Down 39">
            <a:extLst>
              <a:ext uri="{FF2B5EF4-FFF2-40B4-BE49-F238E27FC236}">
                <a16:creationId xmlns:a16="http://schemas.microsoft.com/office/drawing/2014/main" id="{1EC737CD-90A9-49C6-8F23-E531132AAC54}"/>
              </a:ext>
            </a:extLst>
          </p:cNvPr>
          <p:cNvSpPr/>
          <p:nvPr/>
        </p:nvSpPr>
        <p:spPr>
          <a:xfrm>
            <a:off x="7599770" y="1484631"/>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Arrow: Down 38">
            <a:extLst>
              <a:ext uri="{FF2B5EF4-FFF2-40B4-BE49-F238E27FC236}">
                <a16:creationId xmlns:a16="http://schemas.microsoft.com/office/drawing/2014/main" id="{95B5F203-A984-4F8F-8791-DD9FF113123E}"/>
              </a:ext>
            </a:extLst>
          </p:cNvPr>
          <p:cNvSpPr/>
          <p:nvPr/>
        </p:nvSpPr>
        <p:spPr>
          <a:xfrm rot="10800000">
            <a:off x="4495503" y="202872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Arrow: Curved Left 37">
            <a:extLst>
              <a:ext uri="{FF2B5EF4-FFF2-40B4-BE49-F238E27FC236}">
                <a16:creationId xmlns:a16="http://schemas.microsoft.com/office/drawing/2014/main" id="{9C794767-6921-4347-8697-FA75FC21CE3F}"/>
              </a:ext>
            </a:extLst>
          </p:cNvPr>
          <p:cNvSpPr/>
          <p:nvPr/>
        </p:nvSpPr>
        <p:spPr>
          <a:xfrm rot="687137">
            <a:off x="10340175" y="1641459"/>
            <a:ext cx="563546" cy="1391300"/>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C69C4EFB-B0D6-4011-B6C2-43F2BFAE10EC}"/>
              </a:ext>
            </a:extLst>
          </p:cNvPr>
          <p:cNvSpPr/>
          <p:nvPr/>
        </p:nvSpPr>
        <p:spPr>
          <a:xfrm rot="5166997">
            <a:off x="6252236" y="4865090"/>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3" name="Arrow: Curved Left 32">
            <a:extLst>
              <a:ext uri="{FF2B5EF4-FFF2-40B4-BE49-F238E27FC236}">
                <a16:creationId xmlns:a16="http://schemas.microsoft.com/office/drawing/2014/main" id="{B4708052-1576-4B74-AD85-97B6266D2E0D}"/>
              </a:ext>
            </a:extLst>
          </p:cNvPr>
          <p:cNvSpPr/>
          <p:nvPr/>
        </p:nvSpPr>
        <p:spPr>
          <a:xfrm rot="16032987">
            <a:off x="6313790" y="-320061"/>
            <a:ext cx="563546" cy="2049483"/>
          </a:xfrm>
          <a:prstGeom prst="curvedLeftArrow">
            <a:avLst>
              <a:gd name="adj1" fmla="val 28365"/>
              <a:gd name="adj2" fmla="val 72022"/>
              <a:gd name="adj3" fmla="val 41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EF4869F-6CEB-48FE-877B-0A36B487E200}"/>
              </a:ext>
            </a:extLst>
          </p:cNvPr>
          <p:cNvSpPr/>
          <p:nvPr/>
        </p:nvSpPr>
        <p:spPr>
          <a:xfrm>
            <a:off x="3805381" y="986829"/>
            <a:ext cx="2295331" cy="1035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1600" dirty="0"/>
              <a:t>Branding</a:t>
            </a:r>
          </a:p>
          <a:p>
            <a:pPr algn="r"/>
            <a:r>
              <a:rPr lang="en-US" sz="1600" dirty="0"/>
              <a:t>Recruitment</a:t>
            </a:r>
          </a:p>
          <a:p>
            <a:pPr algn="r"/>
            <a:r>
              <a:rPr lang="en-US" sz="1600" dirty="0"/>
              <a:t>Negotiation</a:t>
            </a:r>
          </a:p>
        </p:txBody>
      </p:sp>
      <p:sp>
        <p:nvSpPr>
          <p:cNvPr id="4" name="Rectangle: Rounded Corners 3">
            <a:extLst>
              <a:ext uri="{FF2B5EF4-FFF2-40B4-BE49-F238E27FC236}">
                <a16:creationId xmlns:a16="http://schemas.microsoft.com/office/drawing/2014/main" id="{3C1F8730-540E-4258-A046-0AB1A78B75C8}"/>
              </a:ext>
            </a:extLst>
          </p:cNvPr>
          <p:cNvSpPr/>
          <p:nvPr/>
        </p:nvSpPr>
        <p:spPr>
          <a:xfrm>
            <a:off x="460696" y="88534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Organizational Strategy</a:t>
            </a:r>
          </a:p>
        </p:txBody>
      </p:sp>
      <p:sp>
        <p:nvSpPr>
          <p:cNvPr id="5" name="Rectangle: Rounded Corners 4">
            <a:extLst>
              <a:ext uri="{FF2B5EF4-FFF2-40B4-BE49-F238E27FC236}">
                <a16:creationId xmlns:a16="http://schemas.microsoft.com/office/drawing/2014/main" id="{EDB0960A-D912-4E1B-AF81-1B48D3E2E276}"/>
              </a:ext>
            </a:extLst>
          </p:cNvPr>
          <p:cNvSpPr/>
          <p:nvPr/>
        </p:nvSpPr>
        <p:spPr>
          <a:xfrm>
            <a:off x="460696" y="292833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Business Plan</a:t>
            </a:r>
          </a:p>
        </p:txBody>
      </p:sp>
      <p:sp>
        <p:nvSpPr>
          <p:cNvPr id="12" name="Rectangle: Rounded Corners 11">
            <a:extLst>
              <a:ext uri="{FF2B5EF4-FFF2-40B4-BE49-F238E27FC236}">
                <a16:creationId xmlns:a16="http://schemas.microsoft.com/office/drawing/2014/main" id="{C4DD6A23-B0FE-4DAA-84E5-A79B329CE45F}"/>
              </a:ext>
            </a:extLst>
          </p:cNvPr>
          <p:cNvSpPr/>
          <p:nvPr/>
        </p:nvSpPr>
        <p:spPr>
          <a:xfrm>
            <a:off x="10062993" y="1486797"/>
            <a:ext cx="1879833" cy="4077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Personal Needs</a:t>
            </a:r>
          </a:p>
        </p:txBody>
      </p:sp>
      <p:sp>
        <p:nvSpPr>
          <p:cNvPr id="15" name="Oval 14">
            <a:extLst>
              <a:ext uri="{FF2B5EF4-FFF2-40B4-BE49-F238E27FC236}">
                <a16:creationId xmlns:a16="http://schemas.microsoft.com/office/drawing/2014/main" id="{DDB7C413-AFD2-4859-9BE0-4C7B9EF2B07E}"/>
              </a:ext>
            </a:extLst>
          </p:cNvPr>
          <p:cNvSpPr/>
          <p:nvPr/>
        </p:nvSpPr>
        <p:spPr>
          <a:xfrm>
            <a:off x="3011519" y="798134"/>
            <a:ext cx="156874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Attract</a:t>
            </a:r>
          </a:p>
        </p:txBody>
      </p:sp>
      <p:sp>
        <p:nvSpPr>
          <p:cNvPr id="16" name="Rectangle 15">
            <a:extLst>
              <a:ext uri="{FF2B5EF4-FFF2-40B4-BE49-F238E27FC236}">
                <a16:creationId xmlns:a16="http://schemas.microsoft.com/office/drawing/2014/main" id="{EBB98CA6-E68E-437A-9CC6-1C69DCE57635}"/>
              </a:ext>
            </a:extLst>
          </p:cNvPr>
          <p:cNvSpPr/>
          <p:nvPr/>
        </p:nvSpPr>
        <p:spPr>
          <a:xfrm>
            <a:off x="3805381" y="2748970"/>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Talent Review</a:t>
            </a:r>
          </a:p>
          <a:p>
            <a:pPr algn="r"/>
            <a:r>
              <a:rPr lang="en-US" sz="1600" dirty="0"/>
              <a:t>Knowledge</a:t>
            </a:r>
          </a:p>
          <a:p>
            <a:pPr algn="r"/>
            <a:r>
              <a:rPr lang="en-US" sz="1600" dirty="0"/>
              <a:t>Skills</a:t>
            </a:r>
          </a:p>
          <a:p>
            <a:pPr algn="r"/>
            <a:r>
              <a:rPr lang="en-US" sz="1600" dirty="0"/>
              <a:t>Abilities</a:t>
            </a:r>
          </a:p>
        </p:txBody>
      </p:sp>
      <p:sp>
        <p:nvSpPr>
          <p:cNvPr id="17" name="Oval 16">
            <a:extLst>
              <a:ext uri="{FF2B5EF4-FFF2-40B4-BE49-F238E27FC236}">
                <a16:creationId xmlns:a16="http://schemas.microsoft.com/office/drawing/2014/main" id="{B4C32573-B2E7-489F-9791-45469A51A7E5}"/>
              </a:ext>
            </a:extLst>
          </p:cNvPr>
          <p:cNvSpPr/>
          <p:nvPr/>
        </p:nvSpPr>
        <p:spPr>
          <a:xfrm>
            <a:off x="3145357" y="261381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Identify</a:t>
            </a:r>
          </a:p>
        </p:txBody>
      </p:sp>
      <p:sp>
        <p:nvSpPr>
          <p:cNvPr id="18" name="Rectangle 17">
            <a:extLst>
              <a:ext uri="{FF2B5EF4-FFF2-40B4-BE49-F238E27FC236}">
                <a16:creationId xmlns:a16="http://schemas.microsoft.com/office/drawing/2014/main" id="{E4EC65B1-DF70-4C40-A20A-FFE2AEA777D3}"/>
              </a:ext>
            </a:extLst>
          </p:cNvPr>
          <p:cNvSpPr/>
          <p:nvPr/>
        </p:nvSpPr>
        <p:spPr>
          <a:xfrm>
            <a:off x="6823127" y="972273"/>
            <a:ext cx="2295331" cy="9713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Selection</a:t>
            </a:r>
          </a:p>
          <a:p>
            <a:r>
              <a:rPr lang="en-US" sz="1600" dirty="0"/>
              <a:t>Cultural </a:t>
            </a:r>
          </a:p>
          <a:p>
            <a:r>
              <a:rPr lang="en-US" sz="1600" dirty="0"/>
              <a:t>     integration</a:t>
            </a:r>
          </a:p>
          <a:p>
            <a:r>
              <a:rPr lang="en-US" sz="1600" dirty="0"/>
              <a:t>Expectations</a:t>
            </a:r>
          </a:p>
        </p:txBody>
      </p:sp>
      <p:sp>
        <p:nvSpPr>
          <p:cNvPr id="19" name="Oval 18">
            <a:extLst>
              <a:ext uri="{FF2B5EF4-FFF2-40B4-BE49-F238E27FC236}">
                <a16:creationId xmlns:a16="http://schemas.microsoft.com/office/drawing/2014/main" id="{DA98EC90-8DBB-45DE-A965-0A50F1F4AD20}"/>
              </a:ext>
            </a:extLst>
          </p:cNvPr>
          <p:cNvSpPr/>
          <p:nvPr/>
        </p:nvSpPr>
        <p:spPr>
          <a:xfrm>
            <a:off x="8327831" y="829305"/>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Onboarding</a:t>
            </a:r>
          </a:p>
        </p:txBody>
      </p:sp>
      <p:sp>
        <p:nvSpPr>
          <p:cNvPr id="20" name="Rectangle 19">
            <a:extLst>
              <a:ext uri="{FF2B5EF4-FFF2-40B4-BE49-F238E27FC236}">
                <a16:creationId xmlns:a16="http://schemas.microsoft.com/office/drawing/2014/main" id="{CBD53E51-4424-48FF-B00B-E327A9F7F4BB}"/>
              </a:ext>
            </a:extLst>
          </p:cNvPr>
          <p:cNvSpPr/>
          <p:nvPr/>
        </p:nvSpPr>
        <p:spPr>
          <a:xfrm>
            <a:off x="6972416" y="2748971"/>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Performance</a:t>
            </a:r>
          </a:p>
          <a:p>
            <a:r>
              <a:rPr lang="en-US" sz="1600" dirty="0"/>
              <a:t>     management</a:t>
            </a:r>
          </a:p>
          <a:p>
            <a:r>
              <a:rPr lang="en-US" sz="1600" dirty="0"/>
              <a:t>Leadership Assessment</a:t>
            </a:r>
          </a:p>
          <a:p>
            <a:r>
              <a:rPr lang="en-US" sz="1600" dirty="0"/>
              <a:t>Engagement</a:t>
            </a:r>
          </a:p>
        </p:txBody>
      </p:sp>
      <p:sp>
        <p:nvSpPr>
          <p:cNvPr id="21" name="Oval 20">
            <a:extLst>
              <a:ext uri="{FF2B5EF4-FFF2-40B4-BE49-F238E27FC236}">
                <a16:creationId xmlns:a16="http://schemas.microsoft.com/office/drawing/2014/main" id="{23D64792-5A08-4313-A5CB-A2C4B5D79003}"/>
              </a:ext>
            </a:extLst>
          </p:cNvPr>
          <p:cNvSpPr/>
          <p:nvPr/>
        </p:nvSpPr>
        <p:spPr>
          <a:xfrm>
            <a:off x="8327831" y="2560276"/>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Assess</a:t>
            </a:r>
          </a:p>
        </p:txBody>
      </p:sp>
      <p:sp>
        <p:nvSpPr>
          <p:cNvPr id="22" name="Rectangle 21">
            <a:extLst>
              <a:ext uri="{FF2B5EF4-FFF2-40B4-BE49-F238E27FC236}">
                <a16:creationId xmlns:a16="http://schemas.microsoft.com/office/drawing/2014/main" id="{454ADDFD-98F9-4B5C-9315-CF4477AA6890}"/>
              </a:ext>
            </a:extLst>
          </p:cNvPr>
          <p:cNvSpPr/>
          <p:nvPr/>
        </p:nvSpPr>
        <p:spPr>
          <a:xfrm>
            <a:off x="6976856" y="4615759"/>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Development planning</a:t>
            </a:r>
          </a:p>
          <a:p>
            <a:r>
              <a:rPr lang="en-US" sz="1600" dirty="0"/>
              <a:t>Coaching and Mentoring</a:t>
            </a:r>
          </a:p>
          <a:p>
            <a:r>
              <a:rPr lang="en-US" sz="1600" dirty="0"/>
              <a:t>Executive development</a:t>
            </a:r>
          </a:p>
          <a:p>
            <a:r>
              <a:rPr lang="en-US" sz="1600" dirty="0"/>
              <a:t>Training/education</a:t>
            </a:r>
          </a:p>
        </p:txBody>
      </p:sp>
      <p:sp>
        <p:nvSpPr>
          <p:cNvPr id="23" name="Oval 22">
            <a:extLst>
              <a:ext uri="{FF2B5EF4-FFF2-40B4-BE49-F238E27FC236}">
                <a16:creationId xmlns:a16="http://schemas.microsoft.com/office/drawing/2014/main" id="{A051EF91-39E8-4529-ACF0-25F1DA00334B}"/>
              </a:ext>
            </a:extLst>
          </p:cNvPr>
          <p:cNvSpPr/>
          <p:nvPr/>
        </p:nvSpPr>
        <p:spPr>
          <a:xfrm>
            <a:off x="8273811" y="4423767"/>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Develop</a:t>
            </a:r>
          </a:p>
        </p:txBody>
      </p:sp>
      <p:sp>
        <p:nvSpPr>
          <p:cNvPr id="24" name="Rectangle 23">
            <a:extLst>
              <a:ext uri="{FF2B5EF4-FFF2-40B4-BE49-F238E27FC236}">
                <a16:creationId xmlns:a16="http://schemas.microsoft.com/office/drawing/2014/main" id="{5D73FF33-1A5A-459F-BD08-75881A9C483F}"/>
              </a:ext>
            </a:extLst>
          </p:cNvPr>
          <p:cNvSpPr/>
          <p:nvPr/>
        </p:nvSpPr>
        <p:spPr>
          <a:xfrm>
            <a:off x="3805381" y="4713456"/>
            <a:ext cx="2295331" cy="896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Rewards/Benefits</a:t>
            </a:r>
          </a:p>
          <a:p>
            <a:pPr algn="r"/>
            <a:r>
              <a:rPr lang="en-US" sz="1600" dirty="0"/>
              <a:t>Org. effectiveness</a:t>
            </a:r>
          </a:p>
          <a:p>
            <a:pPr algn="r"/>
            <a:r>
              <a:rPr lang="en-US" sz="1600" dirty="0"/>
              <a:t>Retention Analysis</a:t>
            </a:r>
          </a:p>
        </p:txBody>
      </p:sp>
      <p:sp>
        <p:nvSpPr>
          <p:cNvPr id="25" name="Oval 24">
            <a:extLst>
              <a:ext uri="{FF2B5EF4-FFF2-40B4-BE49-F238E27FC236}">
                <a16:creationId xmlns:a16="http://schemas.microsoft.com/office/drawing/2014/main" id="{B5602522-E9EF-4E17-A93E-0AAEBA353D28}"/>
              </a:ext>
            </a:extLst>
          </p:cNvPr>
          <p:cNvSpPr/>
          <p:nvPr/>
        </p:nvSpPr>
        <p:spPr>
          <a:xfrm>
            <a:off x="3150454" y="452476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Retain</a:t>
            </a:r>
          </a:p>
        </p:txBody>
      </p:sp>
      <p:sp>
        <p:nvSpPr>
          <p:cNvPr id="26" name="Rectangle 25">
            <a:extLst>
              <a:ext uri="{FF2B5EF4-FFF2-40B4-BE49-F238E27FC236}">
                <a16:creationId xmlns:a16="http://schemas.microsoft.com/office/drawing/2014/main" id="{7063FEBC-EA00-40D0-8E64-99881E59DC85}"/>
              </a:ext>
            </a:extLst>
          </p:cNvPr>
          <p:cNvSpPr/>
          <p:nvPr/>
        </p:nvSpPr>
        <p:spPr>
          <a:xfrm>
            <a:off x="277241" y="4687213"/>
            <a:ext cx="2295331" cy="1057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Succession Planning</a:t>
            </a:r>
          </a:p>
          <a:p>
            <a:pPr algn="ctr"/>
            <a:r>
              <a:rPr lang="en-US" sz="1600" dirty="0"/>
              <a:t>Position Analysis</a:t>
            </a:r>
          </a:p>
          <a:p>
            <a:pPr algn="ctr"/>
            <a:endParaRPr lang="en-US" sz="1600" dirty="0"/>
          </a:p>
        </p:txBody>
      </p:sp>
      <p:sp>
        <p:nvSpPr>
          <p:cNvPr id="27" name="Oval 26">
            <a:extLst>
              <a:ext uri="{FF2B5EF4-FFF2-40B4-BE49-F238E27FC236}">
                <a16:creationId xmlns:a16="http://schemas.microsoft.com/office/drawing/2014/main" id="{68981F8B-4F2A-4262-9376-D4729037E4FB}"/>
              </a:ext>
            </a:extLst>
          </p:cNvPr>
          <p:cNvSpPr/>
          <p:nvPr/>
        </p:nvSpPr>
        <p:spPr>
          <a:xfrm>
            <a:off x="670775" y="4453103"/>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Transition</a:t>
            </a:r>
          </a:p>
        </p:txBody>
      </p:sp>
      <p:sp>
        <p:nvSpPr>
          <p:cNvPr id="28" name="Arrow: Down 27">
            <a:extLst>
              <a:ext uri="{FF2B5EF4-FFF2-40B4-BE49-F238E27FC236}">
                <a16:creationId xmlns:a16="http://schemas.microsoft.com/office/drawing/2014/main" id="{6EE4811D-8709-412B-A056-6D8E9359851F}"/>
              </a:ext>
            </a:extLst>
          </p:cNvPr>
          <p:cNvSpPr/>
          <p:nvPr/>
        </p:nvSpPr>
        <p:spPr>
          <a:xfrm>
            <a:off x="1063690" y="1690688"/>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Arrow: Up-Down 34">
            <a:extLst>
              <a:ext uri="{FF2B5EF4-FFF2-40B4-BE49-F238E27FC236}">
                <a16:creationId xmlns:a16="http://schemas.microsoft.com/office/drawing/2014/main" id="{87297326-C69B-4644-B351-1B1C5B827CC3}"/>
              </a:ext>
            </a:extLst>
          </p:cNvPr>
          <p:cNvSpPr/>
          <p:nvPr/>
        </p:nvSpPr>
        <p:spPr>
          <a:xfrm rot="5400000">
            <a:off x="6273387" y="2912502"/>
            <a:ext cx="542391" cy="855667"/>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7" name="Arrow: Up-Down 36">
            <a:extLst>
              <a:ext uri="{FF2B5EF4-FFF2-40B4-BE49-F238E27FC236}">
                <a16:creationId xmlns:a16="http://schemas.microsoft.com/office/drawing/2014/main" id="{33CB91DD-15D5-4699-9448-EBF61335EB5A}"/>
              </a:ext>
            </a:extLst>
          </p:cNvPr>
          <p:cNvSpPr/>
          <p:nvPr/>
        </p:nvSpPr>
        <p:spPr>
          <a:xfrm>
            <a:off x="1163516" y="3729640"/>
            <a:ext cx="542391" cy="727501"/>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3" name="Arrow: Up-Down 42">
            <a:extLst>
              <a:ext uri="{FF2B5EF4-FFF2-40B4-BE49-F238E27FC236}">
                <a16:creationId xmlns:a16="http://schemas.microsoft.com/office/drawing/2014/main" id="{84CCB6B0-BE80-495E-9A78-C40518D225D3}"/>
              </a:ext>
            </a:extLst>
          </p:cNvPr>
          <p:cNvSpPr/>
          <p:nvPr/>
        </p:nvSpPr>
        <p:spPr>
          <a:xfrm rot="16200000">
            <a:off x="2803458" y="2609607"/>
            <a:ext cx="542391" cy="146145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8037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638B-31DD-44D8-BADA-4E0352B75F17}"/>
              </a:ext>
            </a:extLst>
          </p:cNvPr>
          <p:cNvSpPr>
            <a:spLocks noGrp="1"/>
          </p:cNvSpPr>
          <p:nvPr>
            <p:ph type="title"/>
          </p:nvPr>
        </p:nvSpPr>
        <p:spPr>
          <a:xfrm>
            <a:off x="2231136" y="264896"/>
            <a:ext cx="7729728" cy="1188720"/>
          </a:xfrm>
        </p:spPr>
        <p:txBody>
          <a:bodyPr/>
          <a:lstStyle/>
          <a:p>
            <a:r>
              <a:rPr lang="en-US" dirty="0"/>
              <a:t>Attract – Branding and Recruitment</a:t>
            </a:r>
          </a:p>
        </p:txBody>
      </p:sp>
      <p:sp>
        <p:nvSpPr>
          <p:cNvPr id="3" name="Content Placeholder 2">
            <a:extLst>
              <a:ext uri="{FF2B5EF4-FFF2-40B4-BE49-F238E27FC236}">
                <a16:creationId xmlns:a16="http://schemas.microsoft.com/office/drawing/2014/main" id="{0BB986C7-3996-4BFF-A5C4-11572A16C075}"/>
              </a:ext>
            </a:extLst>
          </p:cNvPr>
          <p:cNvSpPr>
            <a:spLocks noGrp="1"/>
          </p:cNvSpPr>
          <p:nvPr>
            <p:ph idx="1"/>
          </p:nvPr>
        </p:nvSpPr>
        <p:spPr>
          <a:xfrm>
            <a:off x="346352" y="1878008"/>
            <a:ext cx="11484864" cy="4715096"/>
          </a:xfrm>
        </p:spPr>
        <p:txBody>
          <a:bodyPr>
            <a:normAutofit/>
          </a:bodyPr>
          <a:lstStyle/>
          <a:p>
            <a:r>
              <a:rPr lang="en-US" sz="2400" dirty="0"/>
              <a:t>Potentially the most instrumental phase of talent management</a:t>
            </a:r>
          </a:p>
          <a:p>
            <a:r>
              <a:rPr lang="en-US" sz="2400" dirty="0"/>
              <a:t>Difficulty recruiting requires improving the brand of the organization</a:t>
            </a:r>
          </a:p>
          <a:p>
            <a:r>
              <a:rPr lang="en-US" sz="2400" dirty="0"/>
              <a:t>Targeting - Where and how to advertise </a:t>
            </a:r>
          </a:p>
          <a:p>
            <a:r>
              <a:rPr lang="en-US" sz="2400" dirty="0"/>
              <a:t>Current employees are likely your #1 recruiting tool</a:t>
            </a:r>
          </a:p>
        </p:txBody>
      </p:sp>
    </p:spTree>
    <p:extLst>
      <p:ext uri="{BB962C8B-B14F-4D97-AF65-F5344CB8AC3E}">
        <p14:creationId xmlns:p14="http://schemas.microsoft.com/office/powerpoint/2010/main" val="42202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638B-31DD-44D8-BADA-4E0352B75F17}"/>
              </a:ext>
            </a:extLst>
          </p:cNvPr>
          <p:cNvSpPr>
            <a:spLocks noGrp="1"/>
          </p:cNvSpPr>
          <p:nvPr>
            <p:ph type="title"/>
          </p:nvPr>
        </p:nvSpPr>
        <p:spPr>
          <a:xfrm>
            <a:off x="2231136" y="330210"/>
            <a:ext cx="7729728" cy="1188720"/>
          </a:xfrm>
        </p:spPr>
        <p:txBody>
          <a:bodyPr/>
          <a:lstStyle/>
          <a:p>
            <a:r>
              <a:rPr lang="en-US" dirty="0"/>
              <a:t>Attract – Interview and Selection</a:t>
            </a:r>
          </a:p>
        </p:txBody>
      </p:sp>
      <p:sp>
        <p:nvSpPr>
          <p:cNvPr id="3" name="Content Placeholder 2">
            <a:extLst>
              <a:ext uri="{FF2B5EF4-FFF2-40B4-BE49-F238E27FC236}">
                <a16:creationId xmlns:a16="http://schemas.microsoft.com/office/drawing/2014/main" id="{0BB986C7-3996-4BFF-A5C4-11572A16C075}"/>
              </a:ext>
            </a:extLst>
          </p:cNvPr>
          <p:cNvSpPr>
            <a:spLocks noGrp="1"/>
          </p:cNvSpPr>
          <p:nvPr>
            <p:ph idx="1"/>
          </p:nvPr>
        </p:nvSpPr>
        <p:spPr>
          <a:xfrm>
            <a:off x="317241" y="1763486"/>
            <a:ext cx="11625943" cy="4833257"/>
          </a:xfrm>
        </p:spPr>
        <p:txBody>
          <a:bodyPr>
            <a:normAutofit/>
          </a:bodyPr>
          <a:lstStyle/>
          <a:p>
            <a:r>
              <a:rPr lang="en-US" dirty="0"/>
              <a:t>Prepare in advance</a:t>
            </a:r>
          </a:p>
          <a:p>
            <a:r>
              <a:rPr lang="en-US" dirty="0"/>
              <a:t>Consider what information you hope to gain from the interview process</a:t>
            </a:r>
          </a:p>
          <a:p>
            <a:pPr lvl="1"/>
            <a:r>
              <a:rPr lang="en-US" dirty="0" err="1"/>
              <a:t>Standarized</a:t>
            </a:r>
            <a:r>
              <a:rPr lang="en-US" dirty="0"/>
              <a:t> questions allow for better comparisons</a:t>
            </a:r>
          </a:p>
          <a:p>
            <a:pPr lvl="1"/>
            <a:r>
              <a:rPr lang="en-US" dirty="0"/>
              <a:t>How to handle potential issues</a:t>
            </a:r>
          </a:p>
          <a:p>
            <a:pPr lvl="1"/>
            <a:r>
              <a:rPr lang="en-US" dirty="0"/>
              <a:t>How they meet the </a:t>
            </a:r>
            <a:r>
              <a:rPr lang="en-US" dirty="0" err="1"/>
              <a:t>KSA</a:t>
            </a:r>
            <a:r>
              <a:rPr lang="en-US" dirty="0"/>
              <a:t>/Experience needs</a:t>
            </a:r>
          </a:p>
          <a:p>
            <a:r>
              <a:rPr lang="en-US" dirty="0"/>
              <a:t>Get to know your candidates' strengths, weaknesses, and abilities to contribute what you need. </a:t>
            </a:r>
          </a:p>
          <a:p>
            <a:r>
              <a:rPr lang="en-US" dirty="0"/>
              <a:t>Use potential employee testing and assignments where they make sense for the position that you are filling.</a:t>
            </a:r>
          </a:p>
          <a:p>
            <a:r>
              <a:rPr lang="en-US" dirty="0">
                <a:hlinkClick r:id="rId2"/>
              </a:rPr>
              <a:t>https://hiring.monster.com/employer-resources/recruiting-strategies/interviewing-candidates/interview-hiring-guide/</a:t>
            </a:r>
            <a:endParaRPr lang="en-US" dirty="0">
              <a:hlinkClick r:id="rId3"/>
            </a:endParaRPr>
          </a:p>
          <a:p>
            <a:r>
              <a:rPr lang="en-US" dirty="0"/>
              <a:t>Offer your selected candidate the job and negotiate the terms and conditions of employment including salary, benefits, paid time off, and other organizational perks</a:t>
            </a:r>
          </a:p>
        </p:txBody>
      </p:sp>
    </p:spTree>
    <p:extLst>
      <p:ext uri="{BB962C8B-B14F-4D97-AF65-F5344CB8AC3E}">
        <p14:creationId xmlns:p14="http://schemas.microsoft.com/office/powerpoint/2010/main" val="55870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2BE42354-0AF4-4B24-A61A-83DA84A1C87A}"/>
              </a:ext>
            </a:extLst>
          </p:cNvPr>
          <p:cNvSpPr/>
          <p:nvPr/>
        </p:nvSpPr>
        <p:spPr>
          <a:xfrm>
            <a:off x="4567337" y="372964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2" name="Arrow: Down 41">
            <a:extLst>
              <a:ext uri="{FF2B5EF4-FFF2-40B4-BE49-F238E27FC236}">
                <a16:creationId xmlns:a16="http://schemas.microsoft.com/office/drawing/2014/main" id="{6EAA9DB4-95BA-402F-9B25-DCCA102CE351}"/>
              </a:ext>
            </a:extLst>
          </p:cNvPr>
          <p:cNvSpPr/>
          <p:nvPr/>
        </p:nvSpPr>
        <p:spPr>
          <a:xfrm rot="5400000">
            <a:off x="3010856" y="4458761"/>
            <a:ext cx="642260" cy="151882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Arrow: Down 40">
            <a:extLst>
              <a:ext uri="{FF2B5EF4-FFF2-40B4-BE49-F238E27FC236}">
                <a16:creationId xmlns:a16="http://schemas.microsoft.com/office/drawing/2014/main" id="{776098F8-EFF6-416F-AC17-67E1E1FE9570}"/>
              </a:ext>
            </a:extLst>
          </p:cNvPr>
          <p:cNvSpPr/>
          <p:nvPr/>
        </p:nvSpPr>
        <p:spPr>
          <a:xfrm>
            <a:off x="7632779" y="3340335"/>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Arrow: Down 39">
            <a:extLst>
              <a:ext uri="{FF2B5EF4-FFF2-40B4-BE49-F238E27FC236}">
                <a16:creationId xmlns:a16="http://schemas.microsoft.com/office/drawing/2014/main" id="{1EC737CD-90A9-49C6-8F23-E531132AAC54}"/>
              </a:ext>
            </a:extLst>
          </p:cNvPr>
          <p:cNvSpPr/>
          <p:nvPr/>
        </p:nvSpPr>
        <p:spPr>
          <a:xfrm>
            <a:off x="7599770" y="1484631"/>
            <a:ext cx="742044" cy="1226964"/>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95B5F203-A984-4F8F-8791-DD9FF113123E}"/>
              </a:ext>
            </a:extLst>
          </p:cNvPr>
          <p:cNvSpPr/>
          <p:nvPr/>
        </p:nvSpPr>
        <p:spPr>
          <a:xfrm rot="10800000">
            <a:off x="4495503" y="202872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Arrow: Curved Left 37">
            <a:extLst>
              <a:ext uri="{FF2B5EF4-FFF2-40B4-BE49-F238E27FC236}">
                <a16:creationId xmlns:a16="http://schemas.microsoft.com/office/drawing/2014/main" id="{9C794767-6921-4347-8697-FA75FC21CE3F}"/>
              </a:ext>
            </a:extLst>
          </p:cNvPr>
          <p:cNvSpPr/>
          <p:nvPr/>
        </p:nvSpPr>
        <p:spPr>
          <a:xfrm rot="687137">
            <a:off x="10340175" y="1641459"/>
            <a:ext cx="563546" cy="1391300"/>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C69C4EFB-B0D6-4011-B6C2-43F2BFAE10EC}"/>
              </a:ext>
            </a:extLst>
          </p:cNvPr>
          <p:cNvSpPr/>
          <p:nvPr/>
        </p:nvSpPr>
        <p:spPr>
          <a:xfrm rot="5166997">
            <a:off x="6252236" y="4865090"/>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3" name="Arrow: Curved Left 32">
            <a:extLst>
              <a:ext uri="{FF2B5EF4-FFF2-40B4-BE49-F238E27FC236}">
                <a16:creationId xmlns:a16="http://schemas.microsoft.com/office/drawing/2014/main" id="{B4708052-1576-4B74-AD85-97B6266D2E0D}"/>
              </a:ext>
            </a:extLst>
          </p:cNvPr>
          <p:cNvSpPr/>
          <p:nvPr/>
        </p:nvSpPr>
        <p:spPr>
          <a:xfrm rot="16032987">
            <a:off x="6313790" y="-320061"/>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EF4869F-6CEB-48FE-877B-0A36B487E200}"/>
              </a:ext>
            </a:extLst>
          </p:cNvPr>
          <p:cNvSpPr/>
          <p:nvPr/>
        </p:nvSpPr>
        <p:spPr>
          <a:xfrm>
            <a:off x="3805381" y="986829"/>
            <a:ext cx="2295331" cy="1035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Branding</a:t>
            </a:r>
          </a:p>
          <a:p>
            <a:pPr algn="r"/>
            <a:r>
              <a:rPr lang="en-US" sz="1600" dirty="0"/>
              <a:t>Recruitment</a:t>
            </a:r>
          </a:p>
          <a:p>
            <a:pPr algn="r"/>
            <a:r>
              <a:rPr lang="en-US" sz="1600" dirty="0"/>
              <a:t>Negotiation</a:t>
            </a:r>
          </a:p>
        </p:txBody>
      </p:sp>
      <p:sp>
        <p:nvSpPr>
          <p:cNvPr id="4" name="Rectangle: Rounded Corners 3">
            <a:extLst>
              <a:ext uri="{FF2B5EF4-FFF2-40B4-BE49-F238E27FC236}">
                <a16:creationId xmlns:a16="http://schemas.microsoft.com/office/drawing/2014/main" id="{3C1F8730-540E-4258-A046-0AB1A78B75C8}"/>
              </a:ext>
            </a:extLst>
          </p:cNvPr>
          <p:cNvSpPr/>
          <p:nvPr/>
        </p:nvSpPr>
        <p:spPr>
          <a:xfrm>
            <a:off x="460696" y="88534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Organizational Strategy</a:t>
            </a:r>
          </a:p>
        </p:txBody>
      </p:sp>
      <p:sp>
        <p:nvSpPr>
          <p:cNvPr id="5" name="Rectangle: Rounded Corners 4">
            <a:extLst>
              <a:ext uri="{FF2B5EF4-FFF2-40B4-BE49-F238E27FC236}">
                <a16:creationId xmlns:a16="http://schemas.microsoft.com/office/drawing/2014/main" id="{EDB0960A-D912-4E1B-AF81-1B48D3E2E276}"/>
              </a:ext>
            </a:extLst>
          </p:cNvPr>
          <p:cNvSpPr/>
          <p:nvPr/>
        </p:nvSpPr>
        <p:spPr>
          <a:xfrm>
            <a:off x="460696" y="292833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Business Plan</a:t>
            </a:r>
          </a:p>
        </p:txBody>
      </p:sp>
      <p:sp>
        <p:nvSpPr>
          <p:cNvPr id="12" name="Rectangle: Rounded Corners 11">
            <a:extLst>
              <a:ext uri="{FF2B5EF4-FFF2-40B4-BE49-F238E27FC236}">
                <a16:creationId xmlns:a16="http://schemas.microsoft.com/office/drawing/2014/main" id="{C4DD6A23-B0FE-4DAA-84E5-A79B329CE45F}"/>
              </a:ext>
            </a:extLst>
          </p:cNvPr>
          <p:cNvSpPr/>
          <p:nvPr/>
        </p:nvSpPr>
        <p:spPr>
          <a:xfrm>
            <a:off x="10062993" y="1486797"/>
            <a:ext cx="1879833" cy="4077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Personal Needs</a:t>
            </a:r>
          </a:p>
        </p:txBody>
      </p:sp>
      <p:sp>
        <p:nvSpPr>
          <p:cNvPr id="15" name="Oval 14">
            <a:extLst>
              <a:ext uri="{FF2B5EF4-FFF2-40B4-BE49-F238E27FC236}">
                <a16:creationId xmlns:a16="http://schemas.microsoft.com/office/drawing/2014/main" id="{DDB7C413-AFD2-4859-9BE0-4C7B9EF2B07E}"/>
              </a:ext>
            </a:extLst>
          </p:cNvPr>
          <p:cNvSpPr/>
          <p:nvPr/>
        </p:nvSpPr>
        <p:spPr>
          <a:xfrm>
            <a:off x="3011519" y="798134"/>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Attract</a:t>
            </a:r>
          </a:p>
        </p:txBody>
      </p:sp>
      <p:sp>
        <p:nvSpPr>
          <p:cNvPr id="16" name="Rectangle 15">
            <a:extLst>
              <a:ext uri="{FF2B5EF4-FFF2-40B4-BE49-F238E27FC236}">
                <a16:creationId xmlns:a16="http://schemas.microsoft.com/office/drawing/2014/main" id="{EBB98CA6-E68E-437A-9CC6-1C69DCE57635}"/>
              </a:ext>
            </a:extLst>
          </p:cNvPr>
          <p:cNvSpPr/>
          <p:nvPr/>
        </p:nvSpPr>
        <p:spPr>
          <a:xfrm>
            <a:off x="3805381" y="2748970"/>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Talent Review</a:t>
            </a:r>
          </a:p>
          <a:p>
            <a:pPr algn="r"/>
            <a:r>
              <a:rPr lang="en-US" sz="1600" dirty="0"/>
              <a:t>Knowledge</a:t>
            </a:r>
          </a:p>
          <a:p>
            <a:pPr algn="r"/>
            <a:r>
              <a:rPr lang="en-US" sz="1600" dirty="0"/>
              <a:t>Skills</a:t>
            </a:r>
          </a:p>
          <a:p>
            <a:pPr algn="r"/>
            <a:r>
              <a:rPr lang="en-US" sz="1600" dirty="0"/>
              <a:t>Abilities</a:t>
            </a:r>
          </a:p>
        </p:txBody>
      </p:sp>
      <p:sp>
        <p:nvSpPr>
          <p:cNvPr id="17" name="Oval 16">
            <a:extLst>
              <a:ext uri="{FF2B5EF4-FFF2-40B4-BE49-F238E27FC236}">
                <a16:creationId xmlns:a16="http://schemas.microsoft.com/office/drawing/2014/main" id="{B4C32573-B2E7-489F-9791-45469A51A7E5}"/>
              </a:ext>
            </a:extLst>
          </p:cNvPr>
          <p:cNvSpPr/>
          <p:nvPr/>
        </p:nvSpPr>
        <p:spPr>
          <a:xfrm>
            <a:off x="3145357" y="261381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Identify</a:t>
            </a:r>
          </a:p>
        </p:txBody>
      </p:sp>
      <p:sp>
        <p:nvSpPr>
          <p:cNvPr id="18" name="Rectangle 17">
            <a:extLst>
              <a:ext uri="{FF2B5EF4-FFF2-40B4-BE49-F238E27FC236}">
                <a16:creationId xmlns:a16="http://schemas.microsoft.com/office/drawing/2014/main" id="{E4EC65B1-DF70-4C40-A20A-FFE2AEA777D3}"/>
              </a:ext>
            </a:extLst>
          </p:cNvPr>
          <p:cNvSpPr/>
          <p:nvPr/>
        </p:nvSpPr>
        <p:spPr>
          <a:xfrm>
            <a:off x="6823127" y="972273"/>
            <a:ext cx="2295331" cy="9713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a:t>Selection</a:t>
            </a:r>
          </a:p>
          <a:p>
            <a:r>
              <a:rPr lang="en-US" sz="1600" dirty="0"/>
              <a:t>Cultural </a:t>
            </a:r>
          </a:p>
          <a:p>
            <a:r>
              <a:rPr lang="en-US" sz="1600" dirty="0"/>
              <a:t>     integration</a:t>
            </a:r>
          </a:p>
          <a:p>
            <a:r>
              <a:rPr lang="en-US" sz="1600" dirty="0"/>
              <a:t>Expectations</a:t>
            </a:r>
          </a:p>
        </p:txBody>
      </p:sp>
      <p:sp>
        <p:nvSpPr>
          <p:cNvPr id="19" name="Oval 18">
            <a:extLst>
              <a:ext uri="{FF2B5EF4-FFF2-40B4-BE49-F238E27FC236}">
                <a16:creationId xmlns:a16="http://schemas.microsoft.com/office/drawing/2014/main" id="{DA98EC90-8DBB-45DE-A965-0A50F1F4AD20}"/>
              </a:ext>
            </a:extLst>
          </p:cNvPr>
          <p:cNvSpPr/>
          <p:nvPr/>
        </p:nvSpPr>
        <p:spPr>
          <a:xfrm>
            <a:off x="8327831" y="829305"/>
            <a:ext cx="187983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Onboarding</a:t>
            </a:r>
          </a:p>
        </p:txBody>
      </p:sp>
      <p:sp>
        <p:nvSpPr>
          <p:cNvPr id="20" name="Rectangle 19">
            <a:extLst>
              <a:ext uri="{FF2B5EF4-FFF2-40B4-BE49-F238E27FC236}">
                <a16:creationId xmlns:a16="http://schemas.microsoft.com/office/drawing/2014/main" id="{CBD53E51-4424-48FF-B00B-E327A9F7F4BB}"/>
              </a:ext>
            </a:extLst>
          </p:cNvPr>
          <p:cNvSpPr/>
          <p:nvPr/>
        </p:nvSpPr>
        <p:spPr>
          <a:xfrm>
            <a:off x="6972416" y="2748971"/>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Performance</a:t>
            </a:r>
          </a:p>
          <a:p>
            <a:r>
              <a:rPr lang="en-US" sz="1600" dirty="0"/>
              <a:t>     management</a:t>
            </a:r>
          </a:p>
          <a:p>
            <a:r>
              <a:rPr lang="en-US" sz="1600" dirty="0"/>
              <a:t>Leadership Assessment</a:t>
            </a:r>
          </a:p>
          <a:p>
            <a:r>
              <a:rPr lang="en-US" sz="1600" dirty="0"/>
              <a:t>Engagement</a:t>
            </a:r>
          </a:p>
        </p:txBody>
      </p:sp>
      <p:sp>
        <p:nvSpPr>
          <p:cNvPr id="21" name="Oval 20">
            <a:extLst>
              <a:ext uri="{FF2B5EF4-FFF2-40B4-BE49-F238E27FC236}">
                <a16:creationId xmlns:a16="http://schemas.microsoft.com/office/drawing/2014/main" id="{23D64792-5A08-4313-A5CB-A2C4B5D79003}"/>
              </a:ext>
            </a:extLst>
          </p:cNvPr>
          <p:cNvSpPr/>
          <p:nvPr/>
        </p:nvSpPr>
        <p:spPr>
          <a:xfrm>
            <a:off x="8327831" y="2560276"/>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Assess</a:t>
            </a:r>
          </a:p>
        </p:txBody>
      </p:sp>
      <p:sp>
        <p:nvSpPr>
          <p:cNvPr id="22" name="Rectangle 21">
            <a:extLst>
              <a:ext uri="{FF2B5EF4-FFF2-40B4-BE49-F238E27FC236}">
                <a16:creationId xmlns:a16="http://schemas.microsoft.com/office/drawing/2014/main" id="{454ADDFD-98F9-4B5C-9315-CF4477AA6890}"/>
              </a:ext>
            </a:extLst>
          </p:cNvPr>
          <p:cNvSpPr/>
          <p:nvPr/>
        </p:nvSpPr>
        <p:spPr>
          <a:xfrm>
            <a:off x="6976856" y="4615759"/>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Development planning</a:t>
            </a:r>
          </a:p>
          <a:p>
            <a:r>
              <a:rPr lang="en-US" sz="1600" dirty="0"/>
              <a:t>Coaching and Mentoring</a:t>
            </a:r>
          </a:p>
          <a:p>
            <a:r>
              <a:rPr lang="en-US" sz="1600" dirty="0"/>
              <a:t>Executive development</a:t>
            </a:r>
          </a:p>
          <a:p>
            <a:r>
              <a:rPr lang="en-US" sz="1600" dirty="0"/>
              <a:t>Training/education</a:t>
            </a:r>
          </a:p>
        </p:txBody>
      </p:sp>
      <p:sp>
        <p:nvSpPr>
          <p:cNvPr id="23" name="Oval 22">
            <a:extLst>
              <a:ext uri="{FF2B5EF4-FFF2-40B4-BE49-F238E27FC236}">
                <a16:creationId xmlns:a16="http://schemas.microsoft.com/office/drawing/2014/main" id="{A051EF91-39E8-4529-ACF0-25F1DA00334B}"/>
              </a:ext>
            </a:extLst>
          </p:cNvPr>
          <p:cNvSpPr/>
          <p:nvPr/>
        </p:nvSpPr>
        <p:spPr>
          <a:xfrm>
            <a:off x="8273811" y="4423767"/>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Develop</a:t>
            </a:r>
          </a:p>
        </p:txBody>
      </p:sp>
      <p:sp>
        <p:nvSpPr>
          <p:cNvPr id="24" name="Rectangle 23">
            <a:extLst>
              <a:ext uri="{FF2B5EF4-FFF2-40B4-BE49-F238E27FC236}">
                <a16:creationId xmlns:a16="http://schemas.microsoft.com/office/drawing/2014/main" id="{5D73FF33-1A5A-459F-BD08-75881A9C483F}"/>
              </a:ext>
            </a:extLst>
          </p:cNvPr>
          <p:cNvSpPr/>
          <p:nvPr/>
        </p:nvSpPr>
        <p:spPr>
          <a:xfrm>
            <a:off x="3805381" y="4713456"/>
            <a:ext cx="2295331" cy="896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Rewards/Benefits</a:t>
            </a:r>
          </a:p>
          <a:p>
            <a:pPr algn="r"/>
            <a:r>
              <a:rPr lang="en-US" sz="1600" dirty="0"/>
              <a:t>Org. effectiveness</a:t>
            </a:r>
          </a:p>
          <a:p>
            <a:pPr algn="r"/>
            <a:r>
              <a:rPr lang="en-US" sz="1600" dirty="0"/>
              <a:t>Retention Analysis</a:t>
            </a:r>
          </a:p>
        </p:txBody>
      </p:sp>
      <p:sp>
        <p:nvSpPr>
          <p:cNvPr id="25" name="Oval 24">
            <a:extLst>
              <a:ext uri="{FF2B5EF4-FFF2-40B4-BE49-F238E27FC236}">
                <a16:creationId xmlns:a16="http://schemas.microsoft.com/office/drawing/2014/main" id="{B5602522-E9EF-4E17-A93E-0AAEBA353D28}"/>
              </a:ext>
            </a:extLst>
          </p:cNvPr>
          <p:cNvSpPr/>
          <p:nvPr/>
        </p:nvSpPr>
        <p:spPr>
          <a:xfrm>
            <a:off x="3150454" y="452476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Retain</a:t>
            </a:r>
          </a:p>
        </p:txBody>
      </p:sp>
      <p:sp>
        <p:nvSpPr>
          <p:cNvPr id="26" name="Rectangle 25">
            <a:extLst>
              <a:ext uri="{FF2B5EF4-FFF2-40B4-BE49-F238E27FC236}">
                <a16:creationId xmlns:a16="http://schemas.microsoft.com/office/drawing/2014/main" id="{7063FEBC-EA00-40D0-8E64-99881E59DC85}"/>
              </a:ext>
            </a:extLst>
          </p:cNvPr>
          <p:cNvSpPr/>
          <p:nvPr/>
        </p:nvSpPr>
        <p:spPr>
          <a:xfrm>
            <a:off x="277241" y="4687213"/>
            <a:ext cx="2295331" cy="1057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Succession Planning</a:t>
            </a:r>
          </a:p>
          <a:p>
            <a:pPr algn="ctr"/>
            <a:r>
              <a:rPr lang="en-US" sz="1600" dirty="0"/>
              <a:t>Position Analysis</a:t>
            </a:r>
          </a:p>
          <a:p>
            <a:pPr algn="ctr"/>
            <a:endParaRPr lang="en-US" sz="1600" dirty="0"/>
          </a:p>
        </p:txBody>
      </p:sp>
      <p:sp>
        <p:nvSpPr>
          <p:cNvPr id="27" name="Oval 26">
            <a:extLst>
              <a:ext uri="{FF2B5EF4-FFF2-40B4-BE49-F238E27FC236}">
                <a16:creationId xmlns:a16="http://schemas.microsoft.com/office/drawing/2014/main" id="{68981F8B-4F2A-4262-9376-D4729037E4FB}"/>
              </a:ext>
            </a:extLst>
          </p:cNvPr>
          <p:cNvSpPr/>
          <p:nvPr/>
        </p:nvSpPr>
        <p:spPr>
          <a:xfrm>
            <a:off x="670775" y="4453103"/>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Transition</a:t>
            </a:r>
          </a:p>
        </p:txBody>
      </p:sp>
      <p:sp>
        <p:nvSpPr>
          <p:cNvPr id="28" name="Arrow: Down 27">
            <a:extLst>
              <a:ext uri="{FF2B5EF4-FFF2-40B4-BE49-F238E27FC236}">
                <a16:creationId xmlns:a16="http://schemas.microsoft.com/office/drawing/2014/main" id="{6EE4811D-8709-412B-A056-6D8E9359851F}"/>
              </a:ext>
            </a:extLst>
          </p:cNvPr>
          <p:cNvSpPr/>
          <p:nvPr/>
        </p:nvSpPr>
        <p:spPr>
          <a:xfrm>
            <a:off x="1063690" y="1690688"/>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Arrow: Up-Down 34">
            <a:extLst>
              <a:ext uri="{FF2B5EF4-FFF2-40B4-BE49-F238E27FC236}">
                <a16:creationId xmlns:a16="http://schemas.microsoft.com/office/drawing/2014/main" id="{87297326-C69B-4644-B351-1B1C5B827CC3}"/>
              </a:ext>
            </a:extLst>
          </p:cNvPr>
          <p:cNvSpPr/>
          <p:nvPr/>
        </p:nvSpPr>
        <p:spPr>
          <a:xfrm rot="5400000">
            <a:off x="6273387" y="2912502"/>
            <a:ext cx="542391" cy="855667"/>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7" name="Arrow: Up-Down 36">
            <a:extLst>
              <a:ext uri="{FF2B5EF4-FFF2-40B4-BE49-F238E27FC236}">
                <a16:creationId xmlns:a16="http://schemas.microsoft.com/office/drawing/2014/main" id="{33CB91DD-15D5-4699-9448-EBF61335EB5A}"/>
              </a:ext>
            </a:extLst>
          </p:cNvPr>
          <p:cNvSpPr/>
          <p:nvPr/>
        </p:nvSpPr>
        <p:spPr>
          <a:xfrm>
            <a:off x="1163516" y="3729640"/>
            <a:ext cx="542391" cy="727501"/>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3" name="Arrow: Up-Down 42">
            <a:extLst>
              <a:ext uri="{FF2B5EF4-FFF2-40B4-BE49-F238E27FC236}">
                <a16:creationId xmlns:a16="http://schemas.microsoft.com/office/drawing/2014/main" id="{84CCB6B0-BE80-495E-9A78-C40518D225D3}"/>
              </a:ext>
            </a:extLst>
          </p:cNvPr>
          <p:cNvSpPr/>
          <p:nvPr/>
        </p:nvSpPr>
        <p:spPr>
          <a:xfrm rot="16200000">
            <a:off x="2803458" y="2609607"/>
            <a:ext cx="542391" cy="146145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792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638B-31DD-44D8-BADA-4E0352B75F17}"/>
              </a:ext>
            </a:extLst>
          </p:cNvPr>
          <p:cNvSpPr>
            <a:spLocks noGrp="1"/>
          </p:cNvSpPr>
          <p:nvPr>
            <p:ph type="title"/>
          </p:nvPr>
        </p:nvSpPr>
        <p:spPr>
          <a:xfrm>
            <a:off x="2231136" y="320879"/>
            <a:ext cx="7729728" cy="1188720"/>
          </a:xfrm>
        </p:spPr>
        <p:txBody>
          <a:bodyPr/>
          <a:lstStyle/>
          <a:p>
            <a:r>
              <a:rPr lang="en-US" dirty="0"/>
              <a:t>Onboarding</a:t>
            </a:r>
          </a:p>
        </p:txBody>
      </p:sp>
      <p:sp>
        <p:nvSpPr>
          <p:cNvPr id="3" name="Content Placeholder 2">
            <a:extLst>
              <a:ext uri="{FF2B5EF4-FFF2-40B4-BE49-F238E27FC236}">
                <a16:creationId xmlns:a16="http://schemas.microsoft.com/office/drawing/2014/main" id="{0BB986C7-3996-4BFF-A5C4-11572A16C075}"/>
              </a:ext>
            </a:extLst>
          </p:cNvPr>
          <p:cNvSpPr>
            <a:spLocks noGrp="1"/>
          </p:cNvSpPr>
          <p:nvPr>
            <p:ph idx="1"/>
          </p:nvPr>
        </p:nvSpPr>
        <p:spPr>
          <a:xfrm>
            <a:off x="289249" y="1735494"/>
            <a:ext cx="11588620" cy="4618653"/>
          </a:xfrm>
        </p:spPr>
        <p:txBody>
          <a:bodyPr>
            <a:normAutofit/>
          </a:bodyPr>
          <a:lstStyle/>
          <a:p>
            <a:r>
              <a:rPr lang="en-US" sz="2400" dirty="0"/>
              <a:t>An instrumental but oft overlooked step in the talent life-cycle</a:t>
            </a:r>
          </a:p>
          <a:p>
            <a:r>
              <a:rPr lang="en-US" sz="2400" dirty="0"/>
              <a:t>Selection requires recognizing the </a:t>
            </a:r>
            <a:r>
              <a:rPr lang="en-US" sz="2400" dirty="0" err="1"/>
              <a:t>KSAs</a:t>
            </a:r>
            <a:r>
              <a:rPr lang="en-US" sz="2400" dirty="0"/>
              <a:t> and cultural “fit”</a:t>
            </a:r>
          </a:p>
          <a:p>
            <a:r>
              <a:rPr lang="en-US" sz="2400" dirty="0"/>
              <a:t>Consider </a:t>
            </a:r>
            <a:r>
              <a:rPr lang="en-US" sz="2400" u="sng" dirty="0"/>
              <a:t>hiring</a:t>
            </a:r>
            <a:r>
              <a:rPr lang="en-US" sz="2400" dirty="0"/>
              <a:t> for attitude and </a:t>
            </a:r>
            <a:r>
              <a:rPr lang="en-US" sz="2400" u="sng" dirty="0"/>
              <a:t>training</a:t>
            </a:r>
            <a:r>
              <a:rPr lang="en-US" sz="2400" dirty="0"/>
              <a:t> for skills</a:t>
            </a:r>
          </a:p>
          <a:p>
            <a:r>
              <a:rPr lang="en-US" sz="2400" dirty="0"/>
              <a:t>Provide effective new employee orientation</a:t>
            </a:r>
          </a:p>
          <a:p>
            <a:r>
              <a:rPr lang="en-US" sz="2400" dirty="0"/>
              <a:t>Assign a mentor (provide for mentoring?)</a:t>
            </a:r>
          </a:p>
          <a:p>
            <a:r>
              <a:rPr lang="en-US" sz="2400" dirty="0"/>
              <a:t>Integrate your new employee into the organization and its culture</a:t>
            </a:r>
          </a:p>
          <a:p>
            <a:r>
              <a:rPr lang="en-US" sz="2400" dirty="0"/>
              <a:t>Cultural match of the organization are most likely to motivate people to work better</a:t>
            </a:r>
          </a:p>
          <a:p>
            <a:endParaRPr lang="en-US" dirty="0"/>
          </a:p>
        </p:txBody>
      </p:sp>
    </p:spTree>
    <p:extLst>
      <p:ext uri="{BB962C8B-B14F-4D97-AF65-F5344CB8AC3E}">
        <p14:creationId xmlns:p14="http://schemas.microsoft.com/office/powerpoint/2010/main" val="3068508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638B-31DD-44D8-BADA-4E0352B75F17}"/>
              </a:ext>
            </a:extLst>
          </p:cNvPr>
          <p:cNvSpPr>
            <a:spLocks noGrp="1"/>
          </p:cNvSpPr>
          <p:nvPr>
            <p:ph type="title"/>
          </p:nvPr>
        </p:nvSpPr>
        <p:spPr>
          <a:xfrm>
            <a:off x="2231136" y="320879"/>
            <a:ext cx="7729728" cy="1188720"/>
          </a:xfrm>
        </p:spPr>
        <p:txBody>
          <a:bodyPr/>
          <a:lstStyle/>
          <a:p>
            <a:r>
              <a:rPr lang="en-US" dirty="0"/>
              <a:t>Onboarding</a:t>
            </a:r>
          </a:p>
        </p:txBody>
      </p:sp>
      <p:sp>
        <p:nvSpPr>
          <p:cNvPr id="5" name="Content Placeholder 4">
            <a:extLst>
              <a:ext uri="{FF2B5EF4-FFF2-40B4-BE49-F238E27FC236}">
                <a16:creationId xmlns:a16="http://schemas.microsoft.com/office/drawing/2014/main" id="{9E1CDCF0-E21E-4D3D-AF75-C3B1B7D49A9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71F18E9-8BA5-4C84-914B-2E7E267465C0}"/>
              </a:ext>
            </a:extLst>
          </p:cNvPr>
          <p:cNvPicPr>
            <a:picLocks noChangeAspect="1"/>
          </p:cNvPicPr>
          <p:nvPr/>
        </p:nvPicPr>
        <p:blipFill>
          <a:blip r:embed="rId2"/>
          <a:stretch>
            <a:fillRect/>
          </a:stretch>
        </p:blipFill>
        <p:spPr>
          <a:xfrm>
            <a:off x="2231136" y="1720450"/>
            <a:ext cx="7850413" cy="4937169"/>
          </a:xfrm>
          <a:prstGeom prst="rect">
            <a:avLst/>
          </a:prstGeom>
        </p:spPr>
      </p:pic>
    </p:spTree>
    <p:extLst>
      <p:ext uri="{BB962C8B-B14F-4D97-AF65-F5344CB8AC3E}">
        <p14:creationId xmlns:p14="http://schemas.microsoft.com/office/powerpoint/2010/main" val="115597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0057-3CCC-414A-985C-2A9269643271}"/>
              </a:ext>
            </a:extLst>
          </p:cNvPr>
          <p:cNvSpPr>
            <a:spLocks noGrp="1"/>
          </p:cNvSpPr>
          <p:nvPr>
            <p:ph type="title"/>
          </p:nvPr>
        </p:nvSpPr>
        <p:spPr/>
        <p:txBody>
          <a:bodyPr/>
          <a:lstStyle/>
          <a:p>
            <a:r>
              <a:rPr lang="en-US" dirty="0"/>
              <a:t>Military Talent Management</a:t>
            </a:r>
          </a:p>
        </p:txBody>
      </p:sp>
      <p:sp>
        <p:nvSpPr>
          <p:cNvPr id="3" name="Content Placeholder 2">
            <a:extLst>
              <a:ext uri="{FF2B5EF4-FFF2-40B4-BE49-F238E27FC236}">
                <a16:creationId xmlns:a16="http://schemas.microsoft.com/office/drawing/2014/main" id="{49F3849D-E9EC-4FDC-ACAA-D8514042339F}"/>
              </a:ext>
            </a:extLst>
          </p:cNvPr>
          <p:cNvSpPr>
            <a:spLocks noGrp="1"/>
          </p:cNvSpPr>
          <p:nvPr>
            <p:ph idx="1"/>
          </p:nvPr>
        </p:nvSpPr>
        <p:spPr/>
        <p:txBody>
          <a:bodyPr>
            <a:normAutofit/>
          </a:bodyPr>
          <a:lstStyle/>
          <a:p>
            <a:pPr marL="0" indent="0" algn="ctr">
              <a:buNone/>
            </a:pPr>
            <a:r>
              <a:rPr lang="en-US" sz="2800" dirty="0"/>
              <a:t>What is the military doing for “Talent management”</a:t>
            </a:r>
          </a:p>
        </p:txBody>
      </p:sp>
    </p:spTree>
    <p:extLst>
      <p:ext uri="{BB962C8B-B14F-4D97-AF65-F5344CB8AC3E}">
        <p14:creationId xmlns:p14="http://schemas.microsoft.com/office/powerpoint/2010/main" val="182101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2BE42354-0AF4-4B24-A61A-83DA84A1C87A}"/>
              </a:ext>
            </a:extLst>
          </p:cNvPr>
          <p:cNvSpPr/>
          <p:nvPr/>
        </p:nvSpPr>
        <p:spPr>
          <a:xfrm>
            <a:off x="4567337" y="372964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2" name="Arrow: Down 41">
            <a:extLst>
              <a:ext uri="{FF2B5EF4-FFF2-40B4-BE49-F238E27FC236}">
                <a16:creationId xmlns:a16="http://schemas.microsoft.com/office/drawing/2014/main" id="{6EAA9DB4-95BA-402F-9B25-DCCA102CE351}"/>
              </a:ext>
            </a:extLst>
          </p:cNvPr>
          <p:cNvSpPr/>
          <p:nvPr/>
        </p:nvSpPr>
        <p:spPr>
          <a:xfrm rot="5400000">
            <a:off x="3010856" y="4458761"/>
            <a:ext cx="642260" cy="151882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Arrow: Down 40">
            <a:extLst>
              <a:ext uri="{FF2B5EF4-FFF2-40B4-BE49-F238E27FC236}">
                <a16:creationId xmlns:a16="http://schemas.microsoft.com/office/drawing/2014/main" id="{776098F8-EFF6-416F-AC17-67E1E1FE9570}"/>
              </a:ext>
            </a:extLst>
          </p:cNvPr>
          <p:cNvSpPr/>
          <p:nvPr/>
        </p:nvSpPr>
        <p:spPr>
          <a:xfrm>
            <a:off x="7632779" y="3340335"/>
            <a:ext cx="742044" cy="1226964"/>
          </a:xfrm>
          <a:prstGeom prst="downArrow">
            <a:avLst>
              <a:gd name="adj1" fmla="val 3491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1EC737CD-90A9-49C6-8F23-E531132AAC54}"/>
              </a:ext>
            </a:extLst>
          </p:cNvPr>
          <p:cNvSpPr/>
          <p:nvPr/>
        </p:nvSpPr>
        <p:spPr>
          <a:xfrm>
            <a:off x="7599770" y="1484631"/>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Arrow: Down 38">
            <a:extLst>
              <a:ext uri="{FF2B5EF4-FFF2-40B4-BE49-F238E27FC236}">
                <a16:creationId xmlns:a16="http://schemas.microsoft.com/office/drawing/2014/main" id="{95B5F203-A984-4F8F-8791-DD9FF113123E}"/>
              </a:ext>
            </a:extLst>
          </p:cNvPr>
          <p:cNvSpPr/>
          <p:nvPr/>
        </p:nvSpPr>
        <p:spPr>
          <a:xfrm rot="10800000">
            <a:off x="4495503" y="202872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Arrow: Curved Left 37">
            <a:extLst>
              <a:ext uri="{FF2B5EF4-FFF2-40B4-BE49-F238E27FC236}">
                <a16:creationId xmlns:a16="http://schemas.microsoft.com/office/drawing/2014/main" id="{9C794767-6921-4347-8697-FA75FC21CE3F}"/>
              </a:ext>
            </a:extLst>
          </p:cNvPr>
          <p:cNvSpPr/>
          <p:nvPr/>
        </p:nvSpPr>
        <p:spPr>
          <a:xfrm rot="687137">
            <a:off x="10340175" y="1641459"/>
            <a:ext cx="563546" cy="1391300"/>
          </a:xfrm>
          <a:prstGeom prst="curvedLeftArrow">
            <a:avLst>
              <a:gd name="adj1" fmla="val 28365"/>
              <a:gd name="adj2" fmla="val 72022"/>
              <a:gd name="adj3" fmla="val 41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C69C4EFB-B0D6-4011-B6C2-43F2BFAE10EC}"/>
              </a:ext>
            </a:extLst>
          </p:cNvPr>
          <p:cNvSpPr/>
          <p:nvPr/>
        </p:nvSpPr>
        <p:spPr>
          <a:xfrm rot="5166997">
            <a:off x="6252236" y="4865090"/>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3" name="Arrow: Curved Left 32">
            <a:extLst>
              <a:ext uri="{FF2B5EF4-FFF2-40B4-BE49-F238E27FC236}">
                <a16:creationId xmlns:a16="http://schemas.microsoft.com/office/drawing/2014/main" id="{B4708052-1576-4B74-AD85-97B6266D2E0D}"/>
              </a:ext>
            </a:extLst>
          </p:cNvPr>
          <p:cNvSpPr/>
          <p:nvPr/>
        </p:nvSpPr>
        <p:spPr>
          <a:xfrm rot="16032987">
            <a:off x="6313790" y="-320061"/>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EF4869F-6CEB-48FE-877B-0A36B487E200}"/>
              </a:ext>
            </a:extLst>
          </p:cNvPr>
          <p:cNvSpPr/>
          <p:nvPr/>
        </p:nvSpPr>
        <p:spPr>
          <a:xfrm>
            <a:off x="3805381" y="986829"/>
            <a:ext cx="2295331" cy="1035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Branding</a:t>
            </a:r>
          </a:p>
          <a:p>
            <a:pPr algn="r"/>
            <a:r>
              <a:rPr lang="en-US" sz="1600" dirty="0"/>
              <a:t>Recruitment</a:t>
            </a:r>
          </a:p>
          <a:p>
            <a:pPr algn="r"/>
            <a:r>
              <a:rPr lang="en-US" sz="1600" dirty="0"/>
              <a:t>Negotiation</a:t>
            </a:r>
          </a:p>
        </p:txBody>
      </p:sp>
      <p:sp>
        <p:nvSpPr>
          <p:cNvPr id="4" name="Rectangle: Rounded Corners 3">
            <a:extLst>
              <a:ext uri="{FF2B5EF4-FFF2-40B4-BE49-F238E27FC236}">
                <a16:creationId xmlns:a16="http://schemas.microsoft.com/office/drawing/2014/main" id="{3C1F8730-540E-4258-A046-0AB1A78B75C8}"/>
              </a:ext>
            </a:extLst>
          </p:cNvPr>
          <p:cNvSpPr/>
          <p:nvPr/>
        </p:nvSpPr>
        <p:spPr>
          <a:xfrm>
            <a:off x="460696" y="88534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Organizational Strategy</a:t>
            </a:r>
          </a:p>
        </p:txBody>
      </p:sp>
      <p:sp>
        <p:nvSpPr>
          <p:cNvPr id="5" name="Rectangle: Rounded Corners 4">
            <a:extLst>
              <a:ext uri="{FF2B5EF4-FFF2-40B4-BE49-F238E27FC236}">
                <a16:creationId xmlns:a16="http://schemas.microsoft.com/office/drawing/2014/main" id="{EDB0960A-D912-4E1B-AF81-1B48D3E2E276}"/>
              </a:ext>
            </a:extLst>
          </p:cNvPr>
          <p:cNvSpPr/>
          <p:nvPr/>
        </p:nvSpPr>
        <p:spPr>
          <a:xfrm>
            <a:off x="460696" y="292833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Business Plan</a:t>
            </a:r>
          </a:p>
        </p:txBody>
      </p:sp>
      <p:sp>
        <p:nvSpPr>
          <p:cNvPr id="12" name="Rectangle: Rounded Corners 11">
            <a:extLst>
              <a:ext uri="{FF2B5EF4-FFF2-40B4-BE49-F238E27FC236}">
                <a16:creationId xmlns:a16="http://schemas.microsoft.com/office/drawing/2014/main" id="{C4DD6A23-B0FE-4DAA-84E5-A79B329CE45F}"/>
              </a:ext>
            </a:extLst>
          </p:cNvPr>
          <p:cNvSpPr/>
          <p:nvPr/>
        </p:nvSpPr>
        <p:spPr>
          <a:xfrm>
            <a:off x="10062993" y="1486797"/>
            <a:ext cx="1879833" cy="4077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Personal Needs</a:t>
            </a:r>
          </a:p>
        </p:txBody>
      </p:sp>
      <p:sp>
        <p:nvSpPr>
          <p:cNvPr id="15" name="Oval 14">
            <a:extLst>
              <a:ext uri="{FF2B5EF4-FFF2-40B4-BE49-F238E27FC236}">
                <a16:creationId xmlns:a16="http://schemas.microsoft.com/office/drawing/2014/main" id="{DDB7C413-AFD2-4859-9BE0-4C7B9EF2B07E}"/>
              </a:ext>
            </a:extLst>
          </p:cNvPr>
          <p:cNvSpPr/>
          <p:nvPr/>
        </p:nvSpPr>
        <p:spPr>
          <a:xfrm>
            <a:off x="3011519" y="798134"/>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Attract</a:t>
            </a:r>
          </a:p>
        </p:txBody>
      </p:sp>
      <p:sp>
        <p:nvSpPr>
          <p:cNvPr id="16" name="Rectangle 15">
            <a:extLst>
              <a:ext uri="{FF2B5EF4-FFF2-40B4-BE49-F238E27FC236}">
                <a16:creationId xmlns:a16="http://schemas.microsoft.com/office/drawing/2014/main" id="{EBB98CA6-E68E-437A-9CC6-1C69DCE57635}"/>
              </a:ext>
            </a:extLst>
          </p:cNvPr>
          <p:cNvSpPr/>
          <p:nvPr/>
        </p:nvSpPr>
        <p:spPr>
          <a:xfrm>
            <a:off x="3805381" y="2748970"/>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Talent Review</a:t>
            </a:r>
          </a:p>
          <a:p>
            <a:pPr algn="r"/>
            <a:r>
              <a:rPr lang="en-US" sz="1600" dirty="0"/>
              <a:t>Knowledge</a:t>
            </a:r>
          </a:p>
          <a:p>
            <a:pPr algn="r"/>
            <a:r>
              <a:rPr lang="en-US" sz="1600" dirty="0"/>
              <a:t>Skills</a:t>
            </a:r>
          </a:p>
          <a:p>
            <a:pPr algn="r"/>
            <a:r>
              <a:rPr lang="en-US" sz="1600" dirty="0"/>
              <a:t>Abilities</a:t>
            </a:r>
          </a:p>
        </p:txBody>
      </p:sp>
      <p:sp>
        <p:nvSpPr>
          <p:cNvPr id="17" name="Oval 16">
            <a:extLst>
              <a:ext uri="{FF2B5EF4-FFF2-40B4-BE49-F238E27FC236}">
                <a16:creationId xmlns:a16="http://schemas.microsoft.com/office/drawing/2014/main" id="{B4C32573-B2E7-489F-9791-45469A51A7E5}"/>
              </a:ext>
            </a:extLst>
          </p:cNvPr>
          <p:cNvSpPr/>
          <p:nvPr/>
        </p:nvSpPr>
        <p:spPr>
          <a:xfrm>
            <a:off x="3145357" y="261381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Identify</a:t>
            </a:r>
          </a:p>
        </p:txBody>
      </p:sp>
      <p:sp>
        <p:nvSpPr>
          <p:cNvPr id="18" name="Rectangle 17">
            <a:extLst>
              <a:ext uri="{FF2B5EF4-FFF2-40B4-BE49-F238E27FC236}">
                <a16:creationId xmlns:a16="http://schemas.microsoft.com/office/drawing/2014/main" id="{E4EC65B1-DF70-4C40-A20A-FFE2AEA777D3}"/>
              </a:ext>
            </a:extLst>
          </p:cNvPr>
          <p:cNvSpPr/>
          <p:nvPr/>
        </p:nvSpPr>
        <p:spPr>
          <a:xfrm>
            <a:off x="6823127" y="972273"/>
            <a:ext cx="2295331" cy="9713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Selection</a:t>
            </a:r>
          </a:p>
          <a:p>
            <a:r>
              <a:rPr lang="en-US" sz="1600" dirty="0"/>
              <a:t>Cultural </a:t>
            </a:r>
          </a:p>
          <a:p>
            <a:r>
              <a:rPr lang="en-US" sz="1600" dirty="0"/>
              <a:t>     integration</a:t>
            </a:r>
          </a:p>
          <a:p>
            <a:r>
              <a:rPr lang="en-US" sz="1600" dirty="0"/>
              <a:t>Expectations</a:t>
            </a:r>
          </a:p>
        </p:txBody>
      </p:sp>
      <p:sp>
        <p:nvSpPr>
          <p:cNvPr id="19" name="Oval 18">
            <a:extLst>
              <a:ext uri="{FF2B5EF4-FFF2-40B4-BE49-F238E27FC236}">
                <a16:creationId xmlns:a16="http://schemas.microsoft.com/office/drawing/2014/main" id="{DA98EC90-8DBB-45DE-A965-0A50F1F4AD20}"/>
              </a:ext>
            </a:extLst>
          </p:cNvPr>
          <p:cNvSpPr/>
          <p:nvPr/>
        </p:nvSpPr>
        <p:spPr>
          <a:xfrm>
            <a:off x="8327831" y="829305"/>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Onboarding</a:t>
            </a:r>
          </a:p>
        </p:txBody>
      </p:sp>
      <p:sp>
        <p:nvSpPr>
          <p:cNvPr id="20" name="Rectangle 19">
            <a:extLst>
              <a:ext uri="{FF2B5EF4-FFF2-40B4-BE49-F238E27FC236}">
                <a16:creationId xmlns:a16="http://schemas.microsoft.com/office/drawing/2014/main" id="{CBD53E51-4424-48FF-B00B-E327A9F7F4BB}"/>
              </a:ext>
            </a:extLst>
          </p:cNvPr>
          <p:cNvSpPr/>
          <p:nvPr/>
        </p:nvSpPr>
        <p:spPr>
          <a:xfrm>
            <a:off x="6972416" y="2748971"/>
            <a:ext cx="2295331" cy="1162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a:t>Performance</a:t>
            </a:r>
          </a:p>
          <a:p>
            <a:r>
              <a:rPr lang="en-US" sz="1600" dirty="0"/>
              <a:t>     management</a:t>
            </a:r>
          </a:p>
          <a:p>
            <a:r>
              <a:rPr lang="en-US" sz="1600" dirty="0"/>
              <a:t>Leadership Assessment</a:t>
            </a:r>
          </a:p>
          <a:p>
            <a:r>
              <a:rPr lang="en-US" sz="1600" dirty="0"/>
              <a:t>Engagement</a:t>
            </a:r>
          </a:p>
        </p:txBody>
      </p:sp>
      <p:sp>
        <p:nvSpPr>
          <p:cNvPr id="21" name="Oval 20">
            <a:extLst>
              <a:ext uri="{FF2B5EF4-FFF2-40B4-BE49-F238E27FC236}">
                <a16:creationId xmlns:a16="http://schemas.microsoft.com/office/drawing/2014/main" id="{23D64792-5A08-4313-A5CB-A2C4B5D79003}"/>
              </a:ext>
            </a:extLst>
          </p:cNvPr>
          <p:cNvSpPr/>
          <p:nvPr/>
        </p:nvSpPr>
        <p:spPr>
          <a:xfrm>
            <a:off x="8327831" y="2560276"/>
            <a:ext cx="187983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Assess</a:t>
            </a:r>
          </a:p>
        </p:txBody>
      </p:sp>
      <p:sp>
        <p:nvSpPr>
          <p:cNvPr id="22" name="Rectangle 21">
            <a:extLst>
              <a:ext uri="{FF2B5EF4-FFF2-40B4-BE49-F238E27FC236}">
                <a16:creationId xmlns:a16="http://schemas.microsoft.com/office/drawing/2014/main" id="{454ADDFD-98F9-4B5C-9315-CF4477AA6890}"/>
              </a:ext>
            </a:extLst>
          </p:cNvPr>
          <p:cNvSpPr/>
          <p:nvPr/>
        </p:nvSpPr>
        <p:spPr>
          <a:xfrm>
            <a:off x="6976856" y="4615759"/>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Development planning</a:t>
            </a:r>
          </a:p>
          <a:p>
            <a:r>
              <a:rPr lang="en-US" sz="1600" dirty="0"/>
              <a:t>Coaching and Mentoring</a:t>
            </a:r>
          </a:p>
          <a:p>
            <a:r>
              <a:rPr lang="en-US" sz="1600" dirty="0"/>
              <a:t>Executive development</a:t>
            </a:r>
          </a:p>
          <a:p>
            <a:r>
              <a:rPr lang="en-US" sz="1600" dirty="0"/>
              <a:t>Training/education</a:t>
            </a:r>
          </a:p>
        </p:txBody>
      </p:sp>
      <p:sp>
        <p:nvSpPr>
          <p:cNvPr id="23" name="Oval 22">
            <a:extLst>
              <a:ext uri="{FF2B5EF4-FFF2-40B4-BE49-F238E27FC236}">
                <a16:creationId xmlns:a16="http://schemas.microsoft.com/office/drawing/2014/main" id="{A051EF91-39E8-4529-ACF0-25F1DA00334B}"/>
              </a:ext>
            </a:extLst>
          </p:cNvPr>
          <p:cNvSpPr/>
          <p:nvPr/>
        </p:nvSpPr>
        <p:spPr>
          <a:xfrm>
            <a:off x="8273811" y="4423767"/>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Develop</a:t>
            </a:r>
          </a:p>
        </p:txBody>
      </p:sp>
      <p:sp>
        <p:nvSpPr>
          <p:cNvPr id="24" name="Rectangle 23">
            <a:extLst>
              <a:ext uri="{FF2B5EF4-FFF2-40B4-BE49-F238E27FC236}">
                <a16:creationId xmlns:a16="http://schemas.microsoft.com/office/drawing/2014/main" id="{5D73FF33-1A5A-459F-BD08-75881A9C483F}"/>
              </a:ext>
            </a:extLst>
          </p:cNvPr>
          <p:cNvSpPr/>
          <p:nvPr/>
        </p:nvSpPr>
        <p:spPr>
          <a:xfrm>
            <a:off x="3805381" y="4713456"/>
            <a:ext cx="2295331" cy="896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Rewards/Benefits</a:t>
            </a:r>
          </a:p>
          <a:p>
            <a:pPr algn="r"/>
            <a:r>
              <a:rPr lang="en-US" sz="1600" dirty="0"/>
              <a:t>Org. effectiveness</a:t>
            </a:r>
          </a:p>
          <a:p>
            <a:pPr algn="r"/>
            <a:r>
              <a:rPr lang="en-US" sz="1600" dirty="0"/>
              <a:t>Retention Analysis</a:t>
            </a:r>
          </a:p>
        </p:txBody>
      </p:sp>
      <p:sp>
        <p:nvSpPr>
          <p:cNvPr id="25" name="Oval 24">
            <a:extLst>
              <a:ext uri="{FF2B5EF4-FFF2-40B4-BE49-F238E27FC236}">
                <a16:creationId xmlns:a16="http://schemas.microsoft.com/office/drawing/2014/main" id="{B5602522-E9EF-4E17-A93E-0AAEBA353D28}"/>
              </a:ext>
            </a:extLst>
          </p:cNvPr>
          <p:cNvSpPr/>
          <p:nvPr/>
        </p:nvSpPr>
        <p:spPr>
          <a:xfrm>
            <a:off x="3150454" y="452476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Retain</a:t>
            </a:r>
          </a:p>
        </p:txBody>
      </p:sp>
      <p:sp>
        <p:nvSpPr>
          <p:cNvPr id="26" name="Rectangle 25">
            <a:extLst>
              <a:ext uri="{FF2B5EF4-FFF2-40B4-BE49-F238E27FC236}">
                <a16:creationId xmlns:a16="http://schemas.microsoft.com/office/drawing/2014/main" id="{7063FEBC-EA00-40D0-8E64-99881E59DC85}"/>
              </a:ext>
            </a:extLst>
          </p:cNvPr>
          <p:cNvSpPr/>
          <p:nvPr/>
        </p:nvSpPr>
        <p:spPr>
          <a:xfrm>
            <a:off x="277241" y="4687213"/>
            <a:ext cx="2295331" cy="1057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Succession Planning</a:t>
            </a:r>
          </a:p>
          <a:p>
            <a:pPr algn="ctr"/>
            <a:r>
              <a:rPr lang="en-US" sz="1600" dirty="0"/>
              <a:t>Position Analysis</a:t>
            </a:r>
          </a:p>
          <a:p>
            <a:pPr algn="ctr"/>
            <a:endParaRPr lang="en-US" sz="1600" dirty="0"/>
          </a:p>
        </p:txBody>
      </p:sp>
      <p:sp>
        <p:nvSpPr>
          <p:cNvPr id="27" name="Oval 26">
            <a:extLst>
              <a:ext uri="{FF2B5EF4-FFF2-40B4-BE49-F238E27FC236}">
                <a16:creationId xmlns:a16="http://schemas.microsoft.com/office/drawing/2014/main" id="{68981F8B-4F2A-4262-9376-D4729037E4FB}"/>
              </a:ext>
            </a:extLst>
          </p:cNvPr>
          <p:cNvSpPr/>
          <p:nvPr/>
        </p:nvSpPr>
        <p:spPr>
          <a:xfrm>
            <a:off x="670775" y="4453103"/>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Transition</a:t>
            </a:r>
          </a:p>
        </p:txBody>
      </p:sp>
      <p:sp>
        <p:nvSpPr>
          <p:cNvPr id="28" name="Arrow: Down 27">
            <a:extLst>
              <a:ext uri="{FF2B5EF4-FFF2-40B4-BE49-F238E27FC236}">
                <a16:creationId xmlns:a16="http://schemas.microsoft.com/office/drawing/2014/main" id="{6EE4811D-8709-412B-A056-6D8E9359851F}"/>
              </a:ext>
            </a:extLst>
          </p:cNvPr>
          <p:cNvSpPr/>
          <p:nvPr/>
        </p:nvSpPr>
        <p:spPr>
          <a:xfrm>
            <a:off x="1063690" y="1690688"/>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Arrow: Up-Down 34">
            <a:extLst>
              <a:ext uri="{FF2B5EF4-FFF2-40B4-BE49-F238E27FC236}">
                <a16:creationId xmlns:a16="http://schemas.microsoft.com/office/drawing/2014/main" id="{87297326-C69B-4644-B351-1B1C5B827CC3}"/>
              </a:ext>
            </a:extLst>
          </p:cNvPr>
          <p:cNvSpPr/>
          <p:nvPr/>
        </p:nvSpPr>
        <p:spPr>
          <a:xfrm rot="5400000">
            <a:off x="6273387" y="2912502"/>
            <a:ext cx="542391" cy="85566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Arrow: Up-Down 36">
            <a:extLst>
              <a:ext uri="{FF2B5EF4-FFF2-40B4-BE49-F238E27FC236}">
                <a16:creationId xmlns:a16="http://schemas.microsoft.com/office/drawing/2014/main" id="{33CB91DD-15D5-4699-9448-EBF61335EB5A}"/>
              </a:ext>
            </a:extLst>
          </p:cNvPr>
          <p:cNvSpPr/>
          <p:nvPr/>
        </p:nvSpPr>
        <p:spPr>
          <a:xfrm>
            <a:off x="1163516" y="3729640"/>
            <a:ext cx="542391" cy="727501"/>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3" name="Arrow: Up-Down 42">
            <a:extLst>
              <a:ext uri="{FF2B5EF4-FFF2-40B4-BE49-F238E27FC236}">
                <a16:creationId xmlns:a16="http://schemas.microsoft.com/office/drawing/2014/main" id="{84CCB6B0-BE80-495E-9A78-C40518D225D3}"/>
              </a:ext>
            </a:extLst>
          </p:cNvPr>
          <p:cNvSpPr/>
          <p:nvPr/>
        </p:nvSpPr>
        <p:spPr>
          <a:xfrm rot="16200000">
            <a:off x="2803458" y="2609607"/>
            <a:ext cx="542391" cy="146145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6609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638B-31DD-44D8-BADA-4E0352B75F17}"/>
              </a:ext>
            </a:extLst>
          </p:cNvPr>
          <p:cNvSpPr>
            <a:spLocks noGrp="1"/>
          </p:cNvSpPr>
          <p:nvPr>
            <p:ph type="title"/>
          </p:nvPr>
        </p:nvSpPr>
        <p:spPr>
          <a:xfrm>
            <a:off x="2231136" y="358202"/>
            <a:ext cx="7729728" cy="1188720"/>
          </a:xfrm>
        </p:spPr>
        <p:txBody>
          <a:bodyPr/>
          <a:lstStyle/>
          <a:p>
            <a:r>
              <a:rPr lang="en-US" dirty="0"/>
              <a:t>Assess</a:t>
            </a:r>
          </a:p>
        </p:txBody>
      </p:sp>
      <p:sp>
        <p:nvSpPr>
          <p:cNvPr id="3" name="Content Placeholder 2">
            <a:extLst>
              <a:ext uri="{FF2B5EF4-FFF2-40B4-BE49-F238E27FC236}">
                <a16:creationId xmlns:a16="http://schemas.microsoft.com/office/drawing/2014/main" id="{0BB986C7-3996-4BFF-A5C4-11572A16C075}"/>
              </a:ext>
            </a:extLst>
          </p:cNvPr>
          <p:cNvSpPr>
            <a:spLocks noGrp="1"/>
          </p:cNvSpPr>
          <p:nvPr>
            <p:ph idx="1"/>
          </p:nvPr>
        </p:nvSpPr>
        <p:spPr>
          <a:xfrm>
            <a:off x="419877" y="1735494"/>
            <a:ext cx="11420669" cy="4764304"/>
          </a:xfrm>
        </p:spPr>
        <p:txBody>
          <a:bodyPr>
            <a:normAutofit/>
          </a:bodyPr>
          <a:lstStyle/>
          <a:p>
            <a:r>
              <a:rPr lang="en-US" sz="2200" dirty="0"/>
              <a:t>Opportunity for Measure and Accountability</a:t>
            </a:r>
          </a:p>
          <a:p>
            <a:pPr lvl="1"/>
            <a:r>
              <a:rPr lang="en-US" sz="1900" dirty="0"/>
              <a:t>Employee</a:t>
            </a:r>
          </a:p>
          <a:p>
            <a:pPr lvl="1"/>
            <a:r>
              <a:rPr lang="en-US" sz="1900" dirty="0"/>
              <a:t>Management</a:t>
            </a:r>
          </a:p>
          <a:p>
            <a:pPr lvl="1"/>
            <a:r>
              <a:rPr lang="en-US" sz="1900" dirty="0"/>
              <a:t>Organization</a:t>
            </a:r>
          </a:p>
          <a:p>
            <a:r>
              <a:rPr lang="en-US" sz="2200" dirty="0"/>
              <a:t>Also assess engagement</a:t>
            </a:r>
          </a:p>
          <a:p>
            <a:pPr lvl="1"/>
            <a:r>
              <a:rPr lang="en-US" sz="1900" dirty="0"/>
              <a:t>engaged employees perform 22 percent better</a:t>
            </a:r>
          </a:p>
          <a:p>
            <a:pPr lvl="1"/>
            <a:r>
              <a:rPr lang="en-US" sz="1900" dirty="0"/>
              <a:t>lesser rates of absenteeism</a:t>
            </a:r>
          </a:p>
          <a:p>
            <a:pPr lvl="1"/>
            <a:r>
              <a:rPr lang="en-US" sz="1900" dirty="0"/>
              <a:t>greater customer satisfactions</a:t>
            </a:r>
          </a:p>
          <a:p>
            <a:r>
              <a:rPr lang="en-US" sz="2100" dirty="0"/>
              <a:t>Utilize employee surveys</a:t>
            </a:r>
          </a:p>
          <a:p>
            <a:r>
              <a:rPr lang="en-US" sz="2100" dirty="0"/>
              <a:t>Understand employee needs</a:t>
            </a:r>
          </a:p>
          <a:p>
            <a:r>
              <a:rPr lang="en-US" sz="2100" dirty="0"/>
              <a:t>Assess advancement/leadership potential against future organizational need</a:t>
            </a:r>
          </a:p>
          <a:p>
            <a:endParaRPr lang="en-US" dirty="0"/>
          </a:p>
        </p:txBody>
      </p:sp>
    </p:spTree>
    <p:extLst>
      <p:ext uri="{BB962C8B-B14F-4D97-AF65-F5344CB8AC3E}">
        <p14:creationId xmlns:p14="http://schemas.microsoft.com/office/powerpoint/2010/main" val="2486086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283557"/>
            <a:ext cx="7729728" cy="1188720"/>
          </a:xfrm>
        </p:spPr>
        <p:txBody>
          <a:bodyPr/>
          <a:lstStyle/>
          <a:p>
            <a:r>
              <a:rPr lang="en-US" dirty="0"/>
              <a:t>Assess - Performance Management</a:t>
            </a:r>
          </a:p>
        </p:txBody>
      </p:sp>
      <p:sp>
        <p:nvSpPr>
          <p:cNvPr id="3" name="Content Placeholder 2">
            <a:extLst>
              <a:ext uri="{FF2B5EF4-FFF2-40B4-BE49-F238E27FC236}">
                <a16:creationId xmlns:a16="http://schemas.microsoft.com/office/drawing/2014/main" id="{43DFFDEF-D29F-4B30-8D97-43FDD1D06ED2}"/>
              </a:ext>
            </a:extLst>
          </p:cNvPr>
          <p:cNvSpPr>
            <a:spLocks noGrp="1"/>
          </p:cNvSpPr>
          <p:nvPr>
            <p:ph idx="1"/>
          </p:nvPr>
        </p:nvSpPr>
        <p:spPr>
          <a:xfrm>
            <a:off x="485192" y="1779628"/>
            <a:ext cx="11374016" cy="4593180"/>
          </a:xfrm>
        </p:spPr>
        <p:txBody>
          <a:bodyPr>
            <a:noAutofit/>
          </a:bodyPr>
          <a:lstStyle/>
          <a:p>
            <a:r>
              <a:rPr lang="en-US" sz="2400" dirty="0"/>
              <a:t>Process of creating a work environment that enables maximal performance</a:t>
            </a:r>
          </a:p>
          <a:p>
            <a:pPr lvl="1"/>
            <a:r>
              <a:rPr lang="en-US" sz="2000" dirty="0"/>
              <a:t>Performance management is not an annual appraisal meeting</a:t>
            </a:r>
          </a:p>
          <a:p>
            <a:pPr lvl="1"/>
            <a:r>
              <a:rPr lang="en-US" sz="2000" dirty="0"/>
              <a:t>Not a form nor a measuring tool</a:t>
            </a:r>
          </a:p>
          <a:p>
            <a:r>
              <a:rPr lang="en-US" sz="2400" dirty="0"/>
              <a:t>Develop clear job descriptions using an employee recruitment plan</a:t>
            </a:r>
          </a:p>
          <a:p>
            <a:r>
              <a:rPr lang="en-US" sz="2400" dirty="0"/>
              <a:t>Use business strategies to inform </a:t>
            </a:r>
            <a:r>
              <a:rPr lang="en-US" sz="2400" dirty="0" err="1"/>
              <a:t>KSAs</a:t>
            </a:r>
            <a:r>
              <a:rPr lang="en-US" sz="2400" dirty="0"/>
              <a:t> to develop a talent map (or roadmap) </a:t>
            </a:r>
          </a:p>
          <a:p>
            <a:pPr lvl="1"/>
            <a:r>
              <a:rPr lang="en-US" sz="2000" dirty="0"/>
              <a:t>Informs how you assess your talent</a:t>
            </a:r>
          </a:p>
          <a:p>
            <a:pPr lvl="1"/>
            <a:r>
              <a:rPr lang="en-US" sz="2000" dirty="0"/>
              <a:t>Uniform and standard across the organization</a:t>
            </a:r>
          </a:p>
          <a:p>
            <a:r>
              <a:rPr lang="en-US" sz="2400" dirty="0"/>
              <a:t>Requirements and accomplishment-based performance standards, outcomes, and measures </a:t>
            </a:r>
          </a:p>
          <a:p>
            <a:r>
              <a:rPr lang="en-US" sz="2400" dirty="0"/>
              <a:t>Conduct quarterly (minimum) performance development planning discussions.</a:t>
            </a:r>
          </a:p>
        </p:txBody>
      </p:sp>
    </p:spTree>
    <p:extLst>
      <p:ext uri="{BB962C8B-B14F-4D97-AF65-F5344CB8AC3E}">
        <p14:creationId xmlns:p14="http://schemas.microsoft.com/office/powerpoint/2010/main" val="1149829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2BE42354-0AF4-4B24-A61A-83DA84A1C87A}"/>
              </a:ext>
            </a:extLst>
          </p:cNvPr>
          <p:cNvSpPr/>
          <p:nvPr/>
        </p:nvSpPr>
        <p:spPr>
          <a:xfrm>
            <a:off x="4567337" y="372964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2" name="Arrow: Down 41">
            <a:extLst>
              <a:ext uri="{FF2B5EF4-FFF2-40B4-BE49-F238E27FC236}">
                <a16:creationId xmlns:a16="http://schemas.microsoft.com/office/drawing/2014/main" id="{6EAA9DB4-95BA-402F-9B25-DCCA102CE351}"/>
              </a:ext>
            </a:extLst>
          </p:cNvPr>
          <p:cNvSpPr/>
          <p:nvPr/>
        </p:nvSpPr>
        <p:spPr>
          <a:xfrm rot="5400000">
            <a:off x="3010856" y="4458761"/>
            <a:ext cx="642260" cy="151882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Arrow: Down 40">
            <a:extLst>
              <a:ext uri="{FF2B5EF4-FFF2-40B4-BE49-F238E27FC236}">
                <a16:creationId xmlns:a16="http://schemas.microsoft.com/office/drawing/2014/main" id="{776098F8-EFF6-416F-AC17-67E1E1FE9570}"/>
              </a:ext>
            </a:extLst>
          </p:cNvPr>
          <p:cNvSpPr/>
          <p:nvPr/>
        </p:nvSpPr>
        <p:spPr>
          <a:xfrm>
            <a:off x="7632779" y="3340335"/>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Arrow: Down 39">
            <a:extLst>
              <a:ext uri="{FF2B5EF4-FFF2-40B4-BE49-F238E27FC236}">
                <a16:creationId xmlns:a16="http://schemas.microsoft.com/office/drawing/2014/main" id="{1EC737CD-90A9-49C6-8F23-E531132AAC54}"/>
              </a:ext>
            </a:extLst>
          </p:cNvPr>
          <p:cNvSpPr/>
          <p:nvPr/>
        </p:nvSpPr>
        <p:spPr>
          <a:xfrm>
            <a:off x="7599770" y="1484631"/>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Arrow: Down 38">
            <a:extLst>
              <a:ext uri="{FF2B5EF4-FFF2-40B4-BE49-F238E27FC236}">
                <a16:creationId xmlns:a16="http://schemas.microsoft.com/office/drawing/2014/main" id="{95B5F203-A984-4F8F-8791-DD9FF113123E}"/>
              </a:ext>
            </a:extLst>
          </p:cNvPr>
          <p:cNvSpPr/>
          <p:nvPr/>
        </p:nvSpPr>
        <p:spPr>
          <a:xfrm rot="10800000">
            <a:off x="4495503" y="2028720"/>
            <a:ext cx="742044" cy="926937"/>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Arrow: Curved Left 37">
            <a:extLst>
              <a:ext uri="{FF2B5EF4-FFF2-40B4-BE49-F238E27FC236}">
                <a16:creationId xmlns:a16="http://schemas.microsoft.com/office/drawing/2014/main" id="{9C794767-6921-4347-8697-FA75FC21CE3F}"/>
              </a:ext>
            </a:extLst>
          </p:cNvPr>
          <p:cNvSpPr/>
          <p:nvPr/>
        </p:nvSpPr>
        <p:spPr>
          <a:xfrm rot="687137">
            <a:off x="10340175" y="1641459"/>
            <a:ext cx="563546" cy="1391300"/>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C69C4EFB-B0D6-4011-B6C2-43F2BFAE10EC}"/>
              </a:ext>
            </a:extLst>
          </p:cNvPr>
          <p:cNvSpPr/>
          <p:nvPr/>
        </p:nvSpPr>
        <p:spPr>
          <a:xfrm rot="5166997">
            <a:off x="6252236" y="4865090"/>
            <a:ext cx="563546" cy="2049483"/>
          </a:xfrm>
          <a:prstGeom prst="curvedLeftArrow">
            <a:avLst>
              <a:gd name="adj1" fmla="val 28365"/>
              <a:gd name="adj2" fmla="val 72022"/>
              <a:gd name="adj3" fmla="val 41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3" name="Arrow: Curved Left 32">
            <a:extLst>
              <a:ext uri="{FF2B5EF4-FFF2-40B4-BE49-F238E27FC236}">
                <a16:creationId xmlns:a16="http://schemas.microsoft.com/office/drawing/2014/main" id="{B4708052-1576-4B74-AD85-97B6266D2E0D}"/>
              </a:ext>
            </a:extLst>
          </p:cNvPr>
          <p:cNvSpPr/>
          <p:nvPr/>
        </p:nvSpPr>
        <p:spPr>
          <a:xfrm rot="16032987">
            <a:off x="6313790" y="-320061"/>
            <a:ext cx="563546" cy="2049483"/>
          </a:xfrm>
          <a:prstGeom prst="curvedLeftArrow">
            <a:avLst>
              <a:gd name="adj1" fmla="val 28365"/>
              <a:gd name="adj2" fmla="val 72022"/>
              <a:gd name="adj3" fmla="val 4155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AEF4869F-6CEB-48FE-877B-0A36B487E200}"/>
              </a:ext>
            </a:extLst>
          </p:cNvPr>
          <p:cNvSpPr/>
          <p:nvPr/>
        </p:nvSpPr>
        <p:spPr>
          <a:xfrm>
            <a:off x="3805381" y="986829"/>
            <a:ext cx="2295331" cy="1035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Branding</a:t>
            </a:r>
          </a:p>
          <a:p>
            <a:pPr algn="r"/>
            <a:r>
              <a:rPr lang="en-US" sz="1600" dirty="0"/>
              <a:t>Recruitment</a:t>
            </a:r>
          </a:p>
          <a:p>
            <a:pPr algn="r"/>
            <a:r>
              <a:rPr lang="en-US" sz="1600" dirty="0"/>
              <a:t>Negotiation</a:t>
            </a:r>
          </a:p>
        </p:txBody>
      </p:sp>
      <p:sp>
        <p:nvSpPr>
          <p:cNvPr id="4" name="Rectangle: Rounded Corners 3">
            <a:extLst>
              <a:ext uri="{FF2B5EF4-FFF2-40B4-BE49-F238E27FC236}">
                <a16:creationId xmlns:a16="http://schemas.microsoft.com/office/drawing/2014/main" id="{3C1F8730-540E-4258-A046-0AB1A78B75C8}"/>
              </a:ext>
            </a:extLst>
          </p:cNvPr>
          <p:cNvSpPr/>
          <p:nvPr/>
        </p:nvSpPr>
        <p:spPr>
          <a:xfrm>
            <a:off x="460696" y="88534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Organizational Strategy</a:t>
            </a:r>
          </a:p>
        </p:txBody>
      </p:sp>
      <p:sp>
        <p:nvSpPr>
          <p:cNvPr id="5" name="Rectangle: Rounded Corners 4">
            <a:extLst>
              <a:ext uri="{FF2B5EF4-FFF2-40B4-BE49-F238E27FC236}">
                <a16:creationId xmlns:a16="http://schemas.microsoft.com/office/drawing/2014/main" id="{EDB0960A-D912-4E1B-AF81-1B48D3E2E276}"/>
              </a:ext>
            </a:extLst>
          </p:cNvPr>
          <p:cNvSpPr/>
          <p:nvPr/>
        </p:nvSpPr>
        <p:spPr>
          <a:xfrm>
            <a:off x="460696" y="2928334"/>
            <a:ext cx="1879833" cy="805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Business Plan</a:t>
            </a:r>
          </a:p>
        </p:txBody>
      </p:sp>
      <p:sp>
        <p:nvSpPr>
          <p:cNvPr id="12" name="Rectangle: Rounded Corners 11">
            <a:extLst>
              <a:ext uri="{FF2B5EF4-FFF2-40B4-BE49-F238E27FC236}">
                <a16:creationId xmlns:a16="http://schemas.microsoft.com/office/drawing/2014/main" id="{C4DD6A23-B0FE-4DAA-84E5-A79B329CE45F}"/>
              </a:ext>
            </a:extLst>
          </p:cNvPr>
          <p:cNvSpPr/>
          <p:nvPr/>
        </p:nvSpPr>
        <p:spPr>
          <a:xfrm>
            <a:off x="10062993" y="1486797"/>
            <a:ext cx="1879833" cy="4077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Personal Needs</a:t>
            </a:r>
          </a:p>
        </p:txBody>
      </p:sp>
      <p:sp>
        <p:nvSpPr>
          <p:cNvPr id="15" name="Oval 14">
            <a:extLst>
              <a:ext uri="{FF2B5EF4-FFF2-40B4-BE49-F238E27FC236}">
                <a16:creationId xmlns:a16="http://schemas.microsoft.com/office/drawing/2014/main" id="{DDB7C413-AFD2-4859-9BE0-4C7B9EF2B07E}"/>
              </a:ext>
            </a:extLst>
          </p:cNvPr>
          <p:cNvSpPr/>
          <p:nvPr/>
        </p:nvSpPr>
        <p:spPr>
          <a:xfrm>
            <a:off x="3011519" y="798134"/>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Attract</a:t>
            </a:r>
          </a:p>
        </p:txBody>
      </p:sp>
      <p:sp>
        <p:nvSpPr>
          <p:cNvPr id="16" name="Rectangle 15">
            <a:extLst>
              <a:ext uri="{FF2B5EF4-FFF2-40B4-BE49-F238E27FC236}">
                <a16:creationId xmlns:a16="http://schemas.microsoft.com/office/drawing/2014/main" id="{EBB98CA6-E68E-437A-9CC6-1C69DCE57635}"/>
              </a:ext>
            </a:extLst>
          </p:cNvPr>
          <p:cNvSpPr/>
          <p:nvPr/>
        </p:nvSpPr>
        <p:spPr>
          <a:xfrm>
            <a:off x="3805381" y="2748970"/>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Talent Review</a:t>
            </a:r>
          </a:p>
          <a:p>
            <a:pPr algn="r"/>
            <a:r>
              <a:rPr lang="en-US" sz="1600" dirty="0"/>
              <a:t>Knowledge</a:t>
            </a:r>
          </a:p>
          <a:p>
            <a:pPr algn="r"/>
            <a:r>
              <a:rPr lang="en-US" sz="1600" dirty="0"/>
              <a:t>Skills</a:t>
            </a:r>
          </a:p>
          <a:p>
            <a:pPr algn="r"/>
            <a:r>
              <a:rPr lang="en-US" sz="1600" dirty="0"/>
              <a:t>Abilities</a:t>
            </a:r>
          </a:p>
        </p:txBody>
      </p:sp>
      <p:sp>
        <p:nvSpPr>
          <p:cNvPr id="17" name="Oval 16">
            <a:extLst>
              <a:ext uri="{FF2B5EF4-FFF2-40B4-BE49-F238E27FC236}">
                <a16:creationId xmlns:a16="http://schemas.microsoft.com/office/drawing/2014/main" id="{B4C32573-B2E7-489F-9791-45469A51A7E5}"/>
              </a:ext>
            </a:extLst>
          </p:cNvPr>
          <p:cNvSpPr/>
          <p:nvPr/>
        </p:nvSpPr>
        <p:spPr>
          <a:xfrm>
            <a:off x="3145357" y="261381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Identify</a:t>
            </a:r>
          </a:p>
        </p:txBody>
      </p:sp>
      <p:sp>
        <p:nvSpPr>
          <p:cNvPr id="18" name="Rectangle 17">
            <a:extLst>
              <a:ext uri="{FF2B5EF4-FFF2-40B4-BE49-F238E27FC236}">
                <a16:creationId xmlns:a16="http://schemas.microsoft.com/office/drawing/2014/main" id="{E4EC65B1-DF70-4C40-A20A-FFE2AEA777D3}"/>
              </a:ext>
            </a:extLst>
          </p:cNvPr>
          <p:cNvSpPr/>
          <p:nvPr/>
        </p:nvSpPr>
        <p:spPr>
          <a:xfrm>
            <a:off x="6823127" y="972273"/>
            <a:ext cx="2295331" cy="9713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Selection</a:t>
            </a:r>
          </a:p>
          <a:p>
            <a:r>
              <a:rPr lang="en-US" sz="1600" dirty="0"/>
              <a:t>Cultural </a:t>
            </a:r>
          </a:p>
          <a:p>
            <a:r>
              <a:rPr lang="en-US" sz="1600" dirty="0"/>
              <a:t>     integration</a:t>
            </a:r>
          </a:p>
          <a:p>
            <a:r>
              <a:rPr lang="en-US" sz="1600" dirty="0"/>
              <a:t>Expectations</a:t>
            </a:r>
          </a:p>
        </p:txBody>
      </p:sp>
      <p:sp>
        <p:nvSpPr>
          <p:cNvPr id="19" name="Oval 18">
            <a:extLst>
              <a:ext uri="{FF2B5EF4-FFF2-40B4-BE49-F238E27FC236}">
                <a16:creationId xmlns:a16="http://schemas.microsoft.com/office/drawing/2014/main" id="{DA98EC90-8DBB-45DE-A965-0A50F1F4AD20}"/>
              </a:ext>
            </a:extLst>
          </p:cNvPr>
          <p:cNvSpPr/>
          <p:nvPr/>
        </p:nvSpPr>
        <p:spPr>
          <a:xfrm>
            <a:off x="8327831" y="829305"/>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Onboarding</a:t>
            </a:r>
          </a:p>
        </p:txBody>
      </p:sp>
      <p:sp>
        <p:nvSpPr>
          <p:cNvPr id="20" name="Rectangle 19">
            <a:extLst>
              <a:ext uri="{FF2B5EF4-FFF2-40B4-BE49-F238E27FC236}">
                <a16:creationId xmlns:a16="http://schemas.microsoft.com/office/drawing/2014/main" id="{CBD53E51-4424-48FF-B00B-E327A9F7F4BB}"/>
              </a:ext>
            </a:extLst>
          </p:cNvPr>
          <p:cNvSpPr/>
          <p:nvPr/>
        </p:nvSpPr>
        <p:spPr>
          <a:xfrm>
            <a:off x="6972416" y="2748971"/>
            <a:ext cx="2295331" cy="1162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Performance</a:t>
            </a:r>
          </a:p>
          <a:p>
            <a:r>
              <a:rPr lang="en-US" sz="1600" dirty="0"/>
              <a:t>     management</a:t>
            </a:r>
          </a:p>
          <a:p>
            <a:r>
              <a:rPr lang="en-US" sz="1600" dirty="0"/>
              <a:t>Leadership Assessment</a:t>
            </a:r>
          </a:p>
          <a:p>
            <a:r>
              <a:rPr lang="en-US" sz="1600" dirty="0"/>
              <a:t>Engagement</a:t>
            </a:r>
          </a:p>
        </p:txBody>
      </p:sp>
      <p:sp>
        <p:nvSpPr>
          <p:cNvPr id="21" name="Oval 20">
            <a:extLst>
              <a:ext uri="{FF2B5EF4-FFF2-40B4-BE49-F238E27FC236}">
                <a16:creationId xmlns:a16="http://schemas.microsoft.com/office/drawing/2014/main" id="{23D64792-5A08-4313-A5CB-A2C4B5D79003}"/>
              </a:ext>
            </a:extLst>
          </p:cNvPr>
          <p:cNvSpPr/>
          <p:nvPr/>
        </p:nvSpPr>
        <p:spPr>
          <a:xfrm>
            <a:off x="8327831" y="2560276"/>
            <a:ext cx="187983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Assess</a:t>
            </a:r>
          </a:p>
        </p:txBody>
      </p:sp>
      <p:sp>
        <p:nvSpPr>
          <p:cNvPr id="22" name="Rectangle 21">
            <a:extLst>
              <a:ext uri="{FF2B5EF4-FFF2-40B4-BE49-F238E27FC236}">
                <a16:creationId xmlns:a16="http://schemas.microsoft.com/office/drawing/2014/main" id="{454ADDFD-98F9-4B5C-9315-CF4477AA6890}"/>
              </a:ext>
            </a:extLst>
          </p:cNvPr>
          <p:cNvSpPr/>
          <p:nvPr/>
        </p:nvSpPr>
        <p:spPr>
          <a:xfrm>
            <a:off x="6976856" y="4615759"/>
            <a:ext cx="2295331" cy="1162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a:t>Development planning</a:t>
            </a:r>
          </a:p>
          <a:p>
            <a:r>
              <a:rPr lang="en-US" sz="1600" dirty="0"/>
              <a:t>Coaching and Mentoring</a:t>
            </a:r>
          </a:p>
          <a:p>
            <a:r>
              <a:rPr lang="en-US" sz="1600" dirty="0"/>
              <a:t>Executive development</a:t>
            </a:r>
          </a:p>
          <a:p>
            <a:r>
              <a:rPr lang="en-US" sz="1600" dirty="0"/>
              <a:t>Training/education</a:t>
            </a:r>
          </a:p>
        </p:txBody>
      </p:sp>
      <p:sp>
        <p:nvSpPr>
          <p:cNvPr id="23" name="Oval 22">
            <a:extLst>
              <a:ext uri="{FF2B5EF4-FFF2-40B4-BE49-F238E27FC236}">
                <a16:creationId xmlns:a16="http://schemas.microsoft.com/office/drawing/2014/main" id="{A051EF91-39E8-4529-ACF0-25F1DA00334B}"/>
              </a:ext>
            </a:extLst>
          </p:cNvPr>
          <p:cNvSpPr/>
          <p:nvPr/>
        </p:nvSpPr>
        <p:spPr>
          <a:xfrm>
            <a:off x="8273811" y="4423767"/>
            <a:ext cx="1879832" cy="3773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Develop</a:t>
            </a:r>
          </a:p>
        </p:txBody>
      </p:sp>
      <p:sp>
        <p:nvSpPr>
          <p:cNvPr id="24" name="Rectangle 23">
            <a:extLst>
              <a:ext uri="{FF2B5EF4-FFF2-40B4-BE49-F238E27FC236}">
                <a16:creationId xmlns:a16="http://schemas.microsoft.com/office/drawing/2014/main" id="{5D73FF33-1A5A-459F-BD08-75881A9C483F}"/>
              </a:ext>
            </a:extLst>
          </p:cNvPr>
          <p:cNvSpPr/>
          <p:nvPr/>
        </p:nvSpPr>
        <p:spPr>
          <a:xfrm>
            <a:off x="3805381" y="4713456"/>
            <a:ext cx="2295331" cy="896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1600" dirty="0"/>
              <a:t>Rewards/Benefits</a:t>
            </a:r>
          </a:p>
          <a:p>
            <a:pPr algn="r"/>
            <a:r>
              <a:rPr lang="en-US" sz="1600" dirty="0"/>
              <a:t>Org. effectiveness</a:t>
            </a:r>
          </a:p>
          <a:p>
            <a:pPr algn="r"/>
            <a:r>
              <a:rPr lang="en-US" sz="1600" dirty="0"/>
              <a:t>Retention Analysis</a:t>
            </a:r>
          </a:p>
        </p:txBody>
      </p:sp>
      <p:sp>
        <p:nvSpPr>
          <p:cNvPr id="25" name="Oval 24">
            <a:extLst>
              <a:ext uri="{FF2B5EF4-FFF2-40B4-BE49-F238E27FC236}">
                <a16:creationId xmlns:a16="http://schemas.microsoft.com/office/drawing/2014/main" id="{B5602522-E9EF-4E17-A93E-0AAEBA353D28}"/>
              </a:ext>
            </a:extLst>
          </p:cNvPr>
          <p:cNvSpPr/>
          <p:nvPr/>
        </p:nvSpPr>
        <p:spPr>
          <a:xfrm>
            <a:off x="3150454" y="4524762"/>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Retain</a:t>
            </a:r>
          </a:p>
        </p:txBody>
      </p:sp>
      <p:sp>
        <p:nvSpPr>
          <p:cNvPr id="26" name="Rectangle 25">
            <a:extLst>
              <a:ext uri="{FF2B5EF4-FFF2-40B4-BE49-F238E27FC236}">
                <a16:creationId xmlns:a16="http://schemas.microsoft.com/office/drawing/2014/main" id="{7063FEBC-EA00-40D0-8E64-99881E59DC85}"/>
              </a:ext>
            </a:extLst>
          </p:cNvPr>
          <p:cNvSpPr/>
          <p:nvPr/>
        </p:nvSpPr>
        <p:spPr>
          <a:xfrm>
            <a:off x="277241" y="4687213"/>
            <a:ext cx="2295331" cy="1057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Succession Planning</a:t>
            </a:r>
          </a:p>
          <a:p>
            <a:pPr algn="ctr"/>
            <a:r>
              <a:rPr lang="en-US" sz="1600" dirty="0"/>
              <a:t>Position Analysis</a:t>
            </a:r>
          </a:p>
          <a:p>
            <a:pPr algn="ctr"/>
            <a:endParaRPr lang="en-US" sz="1600" dirty="0"/>
          </a:p>
        </p:txBody>
      </p:sp>
      <p:sp>
        <p:nvSpPr>
          <p:cNvPr id="27" name="Oval 26">
            <a:extLst>
              <a:ext uri="{FF2B5EF4-FFF2-40B4-BE49-F238E27FC236}">
                <a16:creationId xmlns:a16="http://schemas.microsoft.com/office/drawing/2014/main" id="{68981F8B-4F2A-4262-9376-D4729037E4FB}"/>
              </a:ext>
            </a:extLst>
          </p:cNvPr>
          <p:cNvSpPr/>
          <p:nvPr/>
        </p:nvSpPr>
        <p:spPr>
          <a:xfrm>
            <a:off x="670775" y="4453103"/>
            <a:ext cx="1568742" cy="37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Transition</a:t>
            </a:r>
          </a:p>
        </p:txBody>
      </p:sp>
      <p:sp>
        <p:nvSpPr>
          <p:cNvPr id="28" name="Arrow: Down 27">
            <a:extLst>
              <a:ext uri="{FF2B5EF4-FFF2-40B4-BE49-F238E27FC236}">
                <a16:creationId xmlns:a16="http://schemas.microsoft.com/office/drawing/2014/main" id="{6EE4811D-8709-412B-A056-6D8E9359851F}"/>
              </a:ext>
            </a:extLst>
          </p:cNvPr>
          <p:cNvSpPr/>
          <p:nvPr/>
        </p:nvSpPr>
        <p:spPr>
          <a:xfrm>
            <a:off x="1063690" y="1690688"/>
            <a:ext cx="742044" cy="1226964"/>
          </a:xfrm>
          <a:prstGeom prst="downArrow">
            <a:avLst>
              <a:gd name="adj1" fmla="val 34911"/>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Arrow: Up-Down 34">
            <a:extLst>
              <a:ext uri="{FF2B5EF4-FFF2-40B4-BE49-F238E27FC236}">
                <a16:creationId xmlns:a16="http://schemas.microsoft.com/office/drawing/2014/main" id="{87297326-C69B-4644-B351-1B1C5B827CC3}"/>
              </a:ext>
            </a:extLst>
          </p:cNvPr>
          <p:cNvSpPr/>
          <p:nvPr/>
        </p:nvSpPr>
        <p:spPr>
          <a:xfrm rot="5400000">
            <a:off x="6273387" y="2912502"/>
            <a:ext cx="542391" cy="855667"/>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7" name="Arrow: Up-Down 36">
            <a:extLst>
              <a:ext uri="{FF2B5EF4-FFF2-40B4-BE49-F238E27FC236}">
                <a16:creationId xmlns:a16="http://schemas.microsoft.com/office/drawing/2014/main" id="{33CB91DD-15D5-4699-9448-EBF61335EB5A}"/>
              </a:ext>
            </a:extLst>
          </p:cNvPr>
          <p:cNvSpPr/>
          <p:nvPr/>
        </p:nvSpPr>
        <p:spPr>
          <a:xfrm>
            <a:off x="1163516" y="3729640"/>
            <a:ext cx="542391" cy="727501"/>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3" name="Arrow: Up-Down 42">
            <a:extLst>
              <a:ext uri="{FF2B5EF4-FFF2-40B4-BE49-F238E27FC236}">
                <a16:creationId xmlns:a16="http://schemas.microsoft.com/office/drawing/2014/main" id="{84CCB6B0-BE80-495E-9A78-C40518D225D3}"/>
              </a:ext>
            </a:extLst>
          </p:cNvPr>
          <p:cNvSpPr/>
          <p:nvPr/>
        </p:nvSpPr>
        <p:spPr>
          <a:xfrm rot="16200000">
            <a:off x="2803458" y="2609607"/>
            <a:ext cx="542391" cy="146145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3589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292888"/>
            <a:ext cx="7729728" cy="1188720"/>
          </a:xfrm>
        </p:spPr>
        <p:txBody>
          <a:bodyPr/>
          <a:lstStyle/>
          <a:p>
            <a:r>
              <a:rPr lang="en-US" dirty="0"/>
              <a:t>Develop</a:t>
            </a:r>
          </a:p>
        </p:txBody>
      </p:sp>
      <p:sp>
        <p:nvSpPr>
          <p:cNvPr id="3" name="Content Placeholder 2">
            <a:extLst>
              <a:ext uri="{FF2B5EF4-FFF2-40B4-BE49-F238E27FC236}">
                <a16:creationId xmlns:a16="http://schemas.microsoft.com/office/drawing/2014/main" id="{43DFFDEF-D29F-4B30-8D97-43FDD1D06ED2}"/>
              </a:ext>
            </a:extLst>
          </p:cNvPr>
          <p:cNvSpPr>
            <a:spLocks noGrp="1"/>
          </p:cNvSpPr>
          <p:nvPr>
            <p:ph idx="1"/>
          </p:nvPr>
        </p:nvSpPr>
        <p:spPr>
          <a:xfrm>
            <a:off x="410547" y="1660850"/>
            <a:ext cx="11467322" cy="4904262"/>
          </a:xfrm>
        </p:spPr>
        <p:txBody>
          <a:bodyPr>
            <a:normAutofit fontScale="92500" lnSpcReduction="10000"/>
          </a:bodyPr>
          <a:lstStyle/>
          <a:p>
            <a:r>
              <a:rPr lang="en-US" sz="2400" dirty="0"/>
              <a:t>Managing talent needs for the future that the organization has envisioned </a:t>
            </a:r>
          </a:p>
          <a:p>
            <a:r>
              <a:rPr lang="en-US" sz="2400" dirty="0"/>
              <a:t>Employees need to be equipped with the right tools to maximize their own potential</a:t>
            </a:r>
          </a:p>
          <a:p>
            <a:r>
              <a:rPr lang="en-US" sz="2400" dirty="0"/>
              <a:t>Talent management involves strategically planning career paths that make sense for every employee</a:t>
            </a:r>
          </a:p>
          <a:p>
            <a:r>
              <a:rPr lang="en-US" sz="2400" dirty="0"/>
              <a:t>Develop training to reinforce the </a:t>
            </a:r>
            <a:r>
              <a:rPr lang="en-US" sz="2400" dirty="0" err="1"/>
              <a:t>KSAs</a:t>
            </a:r>
            <a:r>
              <a:rPr lang="en-US" sz="2400" dirty="0"/>
              <a:t> to match the organizational needs</a:t>
            </a:r>
          </a:p>
          <a:p>
            <a:r>
              <a:rPr lang="en-US" sz="2400" dirty="0"/>
              <a:t>Create a career map with the employee</a:t>
            </a:r>
          </a:p>
          <a:p>
            <a:pPr lvl="1"/>
            <a:r>
              <a:rPr lang="en-US" sz="2200" dirty="0"/>
              <a:t>They have ownership and input</a:t>
            </a:r>
          </a:p>
          <a:p>
            <a:pPr lvl="1"/>
            <a:r>
              <a:rPr lang="en-US" sz="2200" dirty="0"/>
              <a:t>Realistic</a:t>
            </a:r>
          </a:p>
          <a:p>
            <a:pPr lvl="1"/>
            <a:r>
              <a:rPr lang="en-US" sz="2200" dirty="0"/>
              <a:t>Outlines necessary tools to make it a reality</a:t>
            </a:r>
          </a:p>
          <a:p>
            <a:pPr lvl="1"/>
            <a:r>
              <a:rPr lang="en-US" sz="2200" dirty="0"/>
              <a:t>Improves retention scores </a:t>
            </a:r>
          </a:p>
          <a:p>
            <a:r>
              <a:rPr lang="en-US" sz="2600" dirty="0"/>
              <a:t>Employees work better they know where they are headed and what the next stop is for their careers</a:t>
            </a:r>
          </a:p>
        </p:txBody>
      </p:sp>
    </p:spTree>
    <p:extLst>
      <p:ext uri="{BB962C8B-B14F-4D97-AF65-F5344CB8AC3E}">
        <p14:creationId xmlns:p14="http://schemas.microsoft.com/office/powerpoint/2010/main" val="642267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Develop</a:t>
            </a:r>
          </a:p>
        </p:txBody>
      </p:sp>
      <p:pic>
        <p:nvPicPr>
          <p:cNvPr id="6" name="Picture 5">
            <a:extLst>
              <a:ext uri="{FF2B5EF4-FFF2-40B4-BE49-F238E27FC236}">
                <a16:creationId xmlns:a16="http://schemas.microsoft.com/office/drawing/2014/main" id="{F354FCC0-1425-4D6C-B789-72D0CCCE67BF}"/>
              </a:ext>
            </a:extLst>
          </p:cNvPr>
          <p:cNvPicPr>
            <a:picLocks noChangeAspect="1"/>
          </p:cNvPicPr>
          <p:nvPr/>
        </p:nvPicPr>
        <p:blipFill>
          <a:blip r:embed="rId2"/>
          <a:stretch>
            <a:fillRect/>
          </a:stretch>
        </p:blipFill>
        <p:spPr>
          <a:xfrm>
            <a:off x="4640546" y="433633"/>
            <a:ext cx="7579276" cy="5665509"/>
          </a:xfrm>
          <a:prstGeom prst="rect">
            <a:avLst/>
          </a:prstGeom>
        </p:spPr>
      </p:pic>
    </p:spTree>
    <p:extLst>
      <p:ext uri="{BB962C8B-B14F-4D97-AF65-F5344CB8AC3E}">
        <p14:creationId xmlns:p14="http://schemas.microsoft.com/office/powerpoint/2010/main" val="3442674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Develop</a:t>
            </a:r>
          </a:p>
        </p:txBody>
      </p:sp>
      <p:pic>
        <p:nvPicPr>
          <p:cNvPr id="3" name="Picture 2">
            <a:extLst>
              <a:ext uri="{FF2B5EF4-FFF2-40B4-BE49-F238E27FC236}">
                <a16:creationId xmlns:a16="http://schemas.microsoft.com/office/drawing/2014/main" id="{9D4ED96C-C77F-4752-8353-60015B039A4F}"/>
              </a:ext>
            </a:extLst>
          </p:cNvPr>
          <p:cNvPicPr>
            <a:picLocks noChangeAspect="1"/>
          </p:cNvPicPr>
          <p:nvPr/>
        </p:nvPicPr>
        <p:blipFill>
          <a:blip r:embed="rId2"/>
          <a:stretch>
            <a:fillRect/>
          </a:stretch>
        </p:blipFill>
        <p:spPr>
          <a:xfrm>
            <a:off x="4620327" y="0"/>
            <a:ext cx="7571672" cy="6768744"/>
          </a:xfrm>
          <a:prstGeom prst="rect">
            <a:avLst/>
          </a:prstGeom>
        </p:spPr>
      </p:pic>
    </p:spTree>
    <p:extLst>
      <p:ext uri="{BB962C8B-B14F-4D97-AF65-F5344CB8AC3E}">
        <p14:creationId xmlns:p14="http://schemas.microsoft.com/office/powerpoint/2010/main" val="745388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397533"/>
            <a:ext cx="7729728" cy="1188720"/>
          </a:xfrm>
        </p:spPr>
        <p:txBody>
          <a:bodyPr/>
          <a:lstStyle/>
          <a:p>
            <a:r>
              <a:rPr lang="en-US" dirty="0"/>
              <a:t>Develop</a:t>
            </a:r>
          </a:p>
        </p:txBody>
      </p:sp>
      <p:sp>
        <p:nvSpPr>
          <p:cNvPr id="3" name="Content Placeholder 2">
            <a:extLst>
              <a:ext uri="{FF2B5EF4-FFF2-40B4-BE49-F238E27FC236}">
                <a16:creationId xmlns:a16="http://schemas.microsoft.com/office/drawing/2014/main" id="{43DFFDEF-D29F-4B30-8D97-43FDD1D06ED2}"/>
              </a:ext>
            </a:extLst>
          </p:cNvPr>
          <p:cNvSpPr>
            <a:spLocks noGrp="1"/>
          </p:cNvSpPr>
          <p:nvPr>
            <p:ph idx="1"/>
          </p:nvPr>
        </p:nvSpPr>
        <p:spPr>
          <a:xfrm>
            <a:off x="300941" y="1817225"/>
            <a:ext cx="11678855" cy="4643241"/>
          </a:xfrm>
        </p:spPr>
        <p:txBody>
          <a:bodyPr>
            <a:normAutofit/>
          </a:bodyPr>
          <a:lstStyle/>
          <a:p>
            <a:r>
              <a:rPr lang="en-US" sz="3200" dirty="0"/>
              <a:t>Train managers on motivation techniques and performance evaluation methods to better engage employees</a:t>
            </a:r>
          </a:p>
          <a:p>
            <a:r>
              <a:rPr lang="en-US" sz="3200" dirty="0"/>
              <a:t>High-value employee training programs</a:t>
            </a:r>
          </a:p>
          <a:p>
            <a:r>
              <a:rPr lang="en-US" sz="3200" dirty="0"/>
              <a:t>Feedback</a:t>
            </a:r>
          </a:p>
          <a:p>
            <a:r>
              <a:rPr lang="en-US" sz="3200" dirty="0"/>
              <a:t>Coaching</a:t>
            </a:r>
          </a:p>
          <a:p>
            <a:r>
              <a:rPr lang="en-US" sz="3200" dirty="0"/>
              <a:t>Mentoring</a:t>
            </a:r>
          </a:p>
          <a:p>
            <a:endParaRPr lang="en-US" dirty="0"/>
          </a:p>
        </p:txBody>
      </p:sp>
    </p:spTree>
    <p:extLst>
      <p:ext uri="{BB962C8B-B14F-4D97-AF65-F5344CB8AC3E}">
        <p14:creationId xmlns:p14="http://schemas.microsoft.com/office/powerpoint/2010/main" val="3839685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397533"/>
            <a:ext cx="7729728" cy="1188720"/>
          </a:xfrm>
        </p:spPr>
        <p:txBody>
          <a:bodyPr/>
          <a:lstStyle/>
          <a:p>
            <a:r>
              <a:rPr lang="en-US" dirty="0"/>
              <a:t>Develop</a:t>
            </a:r>
          </a:p>
        </p:txBody>
      </p:sp>
      <p:pic>
        <p:nvPicPr>
          <p:cNvPr id="6" name="Picture 2" descr="Image result for talent management cartoons">
            <a:extLst>
              <a:ext uri="{FF2B5EF4-FFF2-40B4-BE49-F238E27FC236}">
                <a16:creationId xmlns:a16="http://schemas.microsoft.com/office/drawing/2014/main" id="{172FA950-ADC5-452A-9DD1-1B4607EAE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54"/>
          <a:stretch/>
        </p:blipFill>
        <p:spPr bwMode="auto">
          <a:xfrm>
            <a:off x="3967693" y="1909822"/>
            <a:ext cx="4256613" cy="466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30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397533"/>
            <a:ext cx="7729728" cy="1188720"/>
          </a:xfrm>
        </p:spPr>
        <p:txBody>
          <a:bodyPr/>
          <a:lstStyle/>
          <a:p>
            <a:r>
              <a:rPr lang="en-US" dirty="0"/>
              <a:t>Develop - feedback</a:t>
            </a:r>
          </a:p>
        </p:txBody>
      </p:sp>
      <p:sp>
        <p:nvSpPr>
          <p:cNvPr id="3" name="Content Placeholder 2">
            <a:extLst>
              <a:ext uri="{FF2B5EF4-FFF2-40B4-BE49-F238E27FC236}">
                <a16:creationId xmlns:a16="http://schemas.microsoft.com/office/drawing/2014/main" id="{43DFFDEF-D29F-4B30-8D97-43FDD1D06ED2}"/>
              </a:ext>
            </a:extLst>
          </p:cNvPr>
          <p:cNvSpPr>
            <a:spLocks noGrp="1"/>
          </p:cNvSpPr>
          <p:nvPr>
            <p:ph idx="1"/>
          </p:nvPr>
        </p:nvSpPr>
        <p:spPr>
          <a:xfrm>
            <a:off x="300941" y="1817225"/>
            <a:ext cx="11678855" cy="4643241"/>
          </a:xfrm>
        </p:spPr>
        <p:txBody>
          <a:bodyPr>
            <a:normAutofit fontScale="62500" lnSpcReduction="20000"/>
          </a:bodyPr>
          <a:lstStyle/>
          <a:p>
            <a:r>
              <a:rPr lang="en-US" sz="3200" dirty="0"/>
              <a:t>Encourage early</a:t>
            </a:r>
          </a:p>
          <a:p>
            <a:r>
              <a:rPr lang="en-US" sz="3200" dirty="0"/>
              <a:t>Experts desire negative feedback (constructive)</a:t>
            </a:r>
          </a:p>
          <a:p>
            <a:pPr lvl="1"/>
            <a:r>
              <a:rPr lang="en-US" sz="3000" dirty="0"/>
              <a:t>Must be specific, task-focused</a:t>
            </a:r>
          </a:p>
          <a:p>
            <a:r>
              <a:rPr lang="en-US" sz="3200" dirty="0"/>
              <a:t>Most effective when immediate, but keep examples</a:t>
            </a:r>
          </a:p>
          <a:p>
            <a:r>
              <a:rPr lang="en-US" sz="3200" dirty="0"/>
              <a:t>Make it a habit (monthly/quarterly) </a:t>
            </a:r>
          </a:p>
          <a:p>
            <a:r>
              <a:rPr lang="en-US" sz="3200" dirty="0"/>
              <a:t>Goal is not to reprimand but drive improvement</a:t>
            </a:r>
          </a:p>
          <a:p>
            <a:r>
              <a:rPr lang="en-US" sz="3200" dirty="0"/>
              <a:t>Prepare – know the areas of </a:t>
            </a:r>
            <a:r>
              <a:rPr lang="en-US" sz="3200" dirty="0" err="1"/>
              <a:t>KSAs</a:t>
            </a:r>
            <a:r>
              <a:rPr lang="en-US" sz="3200" dirty="0"/>
              <a:t> that need attention</a:t>
            </a:r>
          </a:p>
          <a:p>
            <a:pPr lvl="1"/>
            <a:r>
              <a:rPr lang="en-US" sz="3000" dirty="0"/>
              <a:t>Choose 1-2 issues (3 at most) </a:t>
            </a:r>
          </a:p>
          <a:p>
            <a:r>
              <a:rPr lang="en-US" sz="3200" dirty="0"/>
              <a:t>Publicly Praise, Confidentially Criticize</a:t>
            </a:r>
          </a:p>
          <a:p>
            <a:r>
              <a:rPr lang="en-US" sz="3200" dirty="0"/>
              <a:t>Pre-determine the follow up (both time and expectations)</a:t>
            </a:r>
          </a:p>
          <a:p>
            <a:r>
              <a:rPr lang="en-US" sz="3200" dirty="0"/>
              <a:t>Don’t forget the power of the word “AND”</a:t>
            </a:r>
          </a:p>
          <a:p>
            <a:r>
              <a:rPr lang="en-US" sz="3200" dirty="0"/>
              <a:t>Finish on a high note</a:t>
            </a:r>
          </a:p>
          <a:p>
            <a:endParaRPr lang="en-US" dirty="0"/>
          </a:p>
        </p:txBody>
      </p:sp>
    </p:spTree>
    <p:extLst>
      <p:ext uri="{BB962C8B-B14F-4D97-AF65-F5344CB8AC3E}">
        <p14:creationId xmlns:p14="http://schemas.microsoft.com/office/powerpoint/2010/main" val="150471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EE83-5DFE-40F0-BE72-463CE7876F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858E3C-9AB0-4DF6-B802-BC28DF1C95A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CCB1B51-EA7A-497E-8856-7E9D298EFA7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8391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397533"/>
            <a:ext cx="7729728" cy="1188720"/>
          </a:xfrm>
        </p:spPr>
        <p:txBody>
          <a:bodyPr/>
          <a:lstStyle/>
          <a:p>
            <a:r>
              <a:rPr lang="en-US" dirty="0"/>
              <a:t>Develop</a:t>
            </a:r>
          </a:p>
        </p:txBody>
      </p:sp>
      <p:graphicFrame>
        <p:nvGraphicFramePr>
          <p:cNvPr id="6" name="Table 6">
            <a:extLst>
              <a:ext uri="{FF2B5EF4-FFF2-40B4-BE49-F238E27FC236}">
                <a16:creationId xmlns:a16="http://schemas.microsoft.com/office/drawing/2014/main" id="{F282E673-EDEC-42A4-B96F-1FA7A0B509A9}"/>
              </a:ext>
            </a:extLst>
          </p:cNvPr>
          <p:cNvGraphicFramePr>
            <a:graphicFrameLocks noGrp="1"/>
          </p:cNvGraphicFramePr>
          <p:nvPr>
            <p:ph idx="1"/>
            <p:extLst>
              <p:ext uri="{D42A27DB-BD31-4B8C-83A1-F6EECF244321}">
                <p14:modId xmlns:p14="http://schemas.microsoft.com/office/powerpoint/2010/main" val="900667823"/>
              </p:ext>
            </p:extLst>
          </p:nvPr>
        </p:nvGraphicFramePr>
        <p:xfrm>
          <a:off x="2230438" y="1828800"/>
          <a:ext cx="7731124" cy="3776344"/>
        </p:xfrm>
        <a:graphic>
          <a:graphicData uri="http://schemas.openxmlformats.org/drawingml/2006/table">
            <a:tbl>
              <a:tblPr firstRow="1" bandRow="1">
                <a:tableStyleId>{7DF18680-E054-41AD-8BC1-D1AEF772440D}</a:tableStyleId>
              </a:tblPr>
              <a:tblGrid>
                <a:gridCol w="3865562">
                  <a:extLst>
                    <a:ext uri="{9D8B030D-6E8A-4147-A177-3AD203B41FA5}">
                      <a16:colId xmlns:a16="http://schemas.microsoft.com/office/drawing/2014/main" val="2461227388"/>
                    </a:ext>
                  </a:extLst>
                </a:gridCol>
                <a:gridCol w="3865562">
                  <a:extLst>
                    <a:ext uri="{9D8B030D-6E8A-4147-A177-3AD203B41FA5}">
                      <a16:colId xmlns:a16="http://schemas.microsoft.com/office/drawing/2014/main" val="1300736041"/>
                    </a:ext>
                  </a:extLst>
                </a:gridCol>
              </a:tblGrid>
              <a:tr h="472043">
                <a:tc>
                  <a:txBody>
                    <a:bodyPr/>
                    <a:lstStyle/>
                    <a:p>
                      <a:pPr algn="ctr"/>
                      <a:r>
                        <a:rPr lang="en-US" dirty="0"/>
                        <a:t>Coaching</a:t>
                      </a:r>
                    </a:p>
                  </a:txBody>
                  <a:tcPr/>
                </a:tc>
                <a:tc>
                  <a:txBody>
                    <a:bodyPr/>
                    <a:lstStyle/>
                    <a:p>
                      <a:pPr algn="ctr"/>
                      <a:r>
                        <a:rPr lang="en-US" dirty="0"/>
                        <a:t>Mentoring</a:t>
                      </a:r>
                    </a:p>
                  </a:txBody>
                  <a:tcPr/>
                </a:tc>
                <a:extLst>
                  <a:ext uri="{0D108BD9-81ED-4DB2-BD59-A6C34878D82A}">
                    <a16:rowId xmlns:a16="http://schemas.microsoft.com/office/drawing/2014/main" val="262160116"/>
                  </a:ext>
                </a:extLst>
              </a:tr>
              <a:tr h="472043">
                <a:tc>
                  <a:txBody>
                    <a:bodyPr/>
                    <a:lstStyle/>
                    <a:p>
                      <a:r>
                        <a:rPr lang="en-US" dirty="0"/>
                        <a:t>Direct Supervisor</a:t>
                      </a:r>
                    </a:p>
                  </a:txBody>
                  <a:tcPr/>
                </a:tc>
                <a:tc>
                  <a:txBody>
                    <a:bodyPr/>
                    <a:lstStyle/>
                    <a:p>
                      <a:r>
                        <a:rPr lang="en-US" dirty="0"/>
                        <a:t>Not Supervisor (generally)</a:t>
                      </a:r>
                    </a:p>
                  </a:txBody>
                  <a:tcPr/>
                </a:tc>
                <a:extLst>
                  <a:ext uri="{0D108BD9-81ED-4DB2-BD59-A6C34878D82A}">
                    <a16:rowId xmlns:a16="http://schemas.microsoft.com/office/drawing/2014/main" val="2494750870"/>
                  </a:ext>
                </a:extLst>
              </a:tr>
              <a:tr h="472043">
                <a:tc>
                  <a:txBody>
                    <a:bodyPr/>
                    <a:lstStyle/>
                    <a:p>
                      <a:r>
                        <a:rPr lang="en-US" dirty="0"/>
                        <a:t>Position Oriented</a:t>
                      </a:r>
                    </a:p>
                  </a:txBody>
                  <a:tcPr/>
                </a:tc>
                <a:tc>
                  <a:txBody>
                    <a:bodyPr/>
                    <a:lstStyle/>
                    <a:p>
                      <a:r>
                        <a:rPr lang="en-US" dirty="0"/>
                        <a:t>Career (or whole-person) Oriented</a:t>
                      </a:r>
                    </a:p>
                  </a:txBody>
                  <a:tcPr/>
                </a:tc>
                <a:extLst>
                  <a:ext uri="{0D108BD9-81ED-4DB2-BD59-A6C34878D82A}">
                    <a16:rowId xmlns:a16="http://schemas.microsoft.com/office/drawing/2014/main" val="1223581655"/>
                  </a:ext>
                </a:extLst>
              </a:tr>
              <a:tr h="472043">
                <a:tc>
                  <a:txBody>
                    <a:bodyPr/>
                    <a:lstStyle/>
                    <a:p>
                      <a:r>
                        <a:rPr lang="en-US" dirty="0"/>
                        <a:t>Short-term</a:t>
                      </a:r>
                    </a:p>
                  </a:txBody>
                  <a:tcPr/>
                </a:tc>
                <a:tc>
                  <a:txBody>
                    <a:bodyPr/>
                    <a:lstStyle/>
                    <a:p>
                      <a:r>
                        <a:rPr lang="en-US" dirty="0"/>
                        <a:t>Long-term</a:t>
                      </a:r>
                    </a:p>
                  </a:txBody>
                  <a:tcPr/>
                </a:tc>
                <a:extLst>
                  <a:ext uri="{0D108BD9-81ED-4DB2-BD59-A6C34878D82A}">
                    <a16:rowId xmlns:a16="http://schemas.microsoft.com/office/drawing/2014/main" val="3906202343"/>
                  </a:ext>
                </a:extLst>
              </a:tr>
              <a:tr h="472043">
                <a:tc>
                  <a:txBody>
                    <a:bodyPr/>
                    <a:lstStyle/>
                    <a:p>
                      <a:r>
                        <a:rPr lang="en-US" dirty="0"/>
                        <a:t>Quick, Measurable Results</a:t>
                      </a:r>
                    </a:p>
                  </a:txBody>
                  <a:tcPr/>
                </a:tc>
                <a:tc>
                  <a:txBody>
                    <a:bodyPr/>
                    <a:lstStyle/>
                    <a:p>
                      <a:r>
                        <a:rPr lang="en-US" dirty="0"/>
                        <a:t>Broad Goals and Objectives</a:t>
                      </a:r>
                    </a:p>
                  </a:txBody>
                  <a:tcPr/>
                </a:tc>
                <a:extLst>
                  <a:ext uri="{0D108BD9-81ED-4DB2-BD59-A6C34878D82A}">
                    <a16:rowId xmlns:a16="http://schemas.microsoft.com/office/drawing/2014/main" val="2516884575"/>
                  </a:ext>
                </a:extLst>
              </a:tr>
              <a:tr h="472043">
                <a:tc>
                  <a:txBody>
                    <a:bodyPr/>
                    <a:lstStyle/>
                    <a:p>
                      <a:r>
                        <a:rPr lang="en-US" dirty="0"/>
                        <a:t>Performance Based</a:t>
                      </a:r>
                    </a:p>
                  </a:txBody>
                  <a:tcPr/>
                </a:tc>
                <a:tc>
                  <a:txBody>
                    <a:bodyPr/>
                    <a:lstStyle/>
                    <a:p>
                      <a:r>
                        <a:rPr lang="en-US" dirty="0"/>
                        <a:t>Development Based</a:t>
                      </a:r>
                    </a:p>
                  </a:txBody>
                  <a:tcPr/>
                </a:tc>
                <a:extLst>
                  <a:ext uri="{0D108BD9-81ED-4DB2-BD59-A6C34878D82A}">
                    <a16:rowId xmlns:a16="http://schemas.microsoft.com/office/drawing/2014/main" val="218767930"/>
                  </a:ext>
                </a:extLst>
              </a:tr>
              <a:tr h="472043">
                <a:tc>
                  <a:txBody>
                    <a:bodyPr/>
                    <a:lstStyle/>
                    <a:p>
                      <a:r>
                        <a:rPr lang="en-US" dirty="0"/>
                        <a:t>Knowledge/Skills/Behaviors</a:t>
                      </a:r>
                    </a:p>
                  </a:txBody>
                  <a:tcPr/>
                </a:tc>
                <a:tc>
                  <a:txBody>
                    <a:bodyPr/>
                    <a:lstStyle/>
                    <a:p>
                      <a:r>
                        <a:rPr lang="en-US" dirty="0"/>
                        <a:t>Growth/Abilities</a:t>
                      </a:r>
                    </a:p>
                  </a:txBody>
                  <a:tcPr/>
                </a:tc>
                <a:extLst>
                  <a:ext uri="{0D108BD9-81ED-4DB2-BD59-A6C34878D82A}">
                    <a16:rowId xmlns:a16="http://schemas.microsoft.com/office/drawing/2014/main" val="2316502680"/>
                  </a:ext>
                </a:extLst>
              </a:tr>
              <a:tr h="472043">
                <a:tc>
                  <a:txBody>
                    <a:bodyPr/>
                    <a:lstStyle/>
                    <a:p>
                      <a:r>
                        <a:rPr lang="en-US" dirty="0"/>
                        <a:t>“How To”</a:t>
                      </a:r>
                    </a:p>
                  </a:txBody>
                  <a:tcPr/>
                </a:tc>
                <a:tc>
                  <a:txBody>
                    <a:bodyPr/>
                    <a:lstStyle/>
                    <a:p>
                      <a:r>
                        <a:rPr lang="en-US" dirty="0"/>
                        <a:t>Guidance</a:t>
                      </a:r>
                    </a:p>
                  </a:txBody>
                  <a:tcPr/>
                </a:tc>
                <a:extLst>
                  <a:ext uri="{0D108BD9-81ED-4DB2-BD59-A6C34878D82A}">
                    <a16:rowId xmlns:a16="http://schemas.microsoft.com/office/drawing/2014/main" val="1571476165"/>
                  </a:ext>
                </a:extLst>
              </a:tr>
            </a:tbl>
          </a:graphicData>
        </a:graphic>
      </p:graphicFrame>
    </p:spTree>
    <p:extLst>
      <p:ext uri="{BB962C8B-B14F-4D97-AF65-F5344CB8AC3E}">
        <p14:creationId xmlns:p14="http://schemas.microsoft.com/office/powerpoint/2010/main" val="3721259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314242"/>
            <a:ext cx="7729728" cy="1188720"/>
          </a:xfrm>
        </p:spPr>
        <p:txBody>
          <a:bodyPr/>
          <a:lstStyle/>
          <a:p>
            <a:r>
              <a:rPr lang="en-US" dirty="0"/>
              <a:t>Retain</a:t>
            </a:r>
          </a:p>
        </p:txBody>
      </p:sp>
      <p:sp>
        <p:nvSpPr>
          <p:cNvPr id="3" name="Content Placeholder 2">
            <a:extLst>
              <a:ext uri="{FF2B5EF4-FFF2-40B4-BE49-F238E27FC236}">
                <a16:creationId xmlns:a16="http://schemas.microsoft.com/office/drawing/2014/main" id="{43DFFDEF-D29F-4B30-8D97-43FDD1D06ED2}"/>
              </a:ext>
            </a:extLst>
          </p:cNvPr>
          <p:cNvSpPr>
            <a:spLocks noGrp="1"/>
          </p:cNvSpPr>
          <p:nvPr>
            <p:ph idx="1"/>
          </p:nvPr>
        </p:nvSpPr>
        <p:spPr>
          <a:xfrm>
            <a:off x="301658" y="1838228"/>
            <a:ext cx="11632676" cy="4705530"/>
          </a:xfrm>
        </p:spPr>
        <p:txBody>
          <a:bodyPr>
            <a:normAutofit lnSpcReduction="10000"/>
          </a:bodyPr>
          <a:lstStyle/>
          <a:p>
            <a:r>
              <a:rPr lang="en-US" sz="2800" dirty="0"/>
              <a:t>Rewards and recognition are part of a strategy to motivate, engage and manage employees better</a:t>
            </a:r>
          </a:p>
          <a:p>
            <a:r>
              <a:rPr lang="en-US" sz="2800" dirty="0"/>
              <a:t>Design effective compensation and recognition systems that reward people for their ongoing contributions</a:t>
            </a:r>
          </a:p>
          <a:p>
            <a:pPr lvl="1"/>
            <a:r>
              <a:rPr lang="en-US" sz="2400" dirty="0"/>
              <a:t>Beyond financial rewards and bonus packages (absence is de-motivating, but not motivating for long)</a:t>
            </a:r>
          </a:p>
          <a:p>
            <a:pPr lvl="1"/>
            <a:r>
              <a:rPr lang="en-US" sz="2400" dirty="0"/>
              <a:t>employees want things that motivate them that are relevant to them as individuals</a:t>
            </a:r>
          </a:p>
          <a:p>
            <a:r>
              <a:rPr lang="en-US" sz="2800" dirty="0"/>
              <a:t>Opportunities for Growth, Creativity, and Autonomy</a:t>
            </a:r>
          </a:p>
          <a:p>
            <a:r>
              <a:rPr lang="en-US" sz="2800" dirty="0"/>
              <a:t>Provide promotional/career development opportunities including lateral moves, transfers, and job shadowing for staff</a:t>
            </a:r>
          </a:p>
          <a:p>
            <a:endParaRPr lang="en-US" dirty="0"/>
          </a:p>
        </p:txBody>
      </p:sp>
    </p:spTree>
    <p:extLst>
      <p:ext uri="{BB962C8B-B14F-4D97-AF65-F5344CB8AC3E}">
        <p14:creationId xmlns:p14="http://schemas.microsoft.com/office/powerpoint/2010/main" val="2174110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238828"/>
            <a:ext cx="7729728" cy="1188720"/>
          </a:xfrm>
        </p:spPr>
        <p:txBody>
          <a:bodyPr/>
          <a:lstStyle/>
          <a:p>
            <a:r>
              <a:rPr lang="en-US" dirty="0"/>
              <a:t>Transition</a:t>
            </a:r>
          </a:p>
        </p:txBody>
      </p:sp>
      <p:sp>
        <p:nvSpPr>
          <p:cNvPr id="3" name="Content Placeholder 2">
            <a:extLst>
              <a:ext uri="{FF2B5EF4-FFF2-40B4-BE49-F238E27FC236}">
                <a16:creationId xmlns:a16="http://schemas.microsoft.com/office/drawing/2014/main" id="{43DFFDEF-D29F-4B30-8D97-43FDD1D06ED2}"/>
              </a:ext>
            </a:extLst>
          </p:cNvPr>
          <p:cNvSpPr>
            <a:spLocks noGrp="1"/>
          </p:cNvSpPr>
          <p:nvPr>
            <p:ph idx="1"/>
          </p:nvPr>
        </p:nvSpPr>
        <p:spPr>
          <a:xfrm>
            <a:off x="273377" y="1657656"/>
            <a:ext cx="11623250" cy="4961516"/>
          </a:xfrm>
        </p:spPr>
        <p:txBody>
          <a:bodyPr>
            <a:normAutofit lnSpcReduction="10000"/>
          </a:bodyPr>
          <a:lstStyle/>
          <a:p>
            <a:r>
              <a:rPr lang="en-US" sz="2800" dirty="0"/>
              <a:t>Promotion, Termination, Transfer</a:t>
            </a:r>
          </a:p>
          <a:p>
            <a:r>
              <a:rPr lang="en-US" sz="2800" dirty="0"/>
              <a:t>Succession Planning vs Replacement Planning</a:t>
            </a:r>
          </a:p>
          <a:p>
            <a:pPr lvl="1"/>
            <a:r>
              <a:rPr lang="en-US" sz="2400" dirty="0"/>
              <a:t>Replacement provides a body to a position</a:t>
            </a:r>
          </a:p>
          <a:p>
            <a:pPr lvl="1"/>
            <a:r>
              <a:rPr lang="en-US" sz="2400" dirty="0"/>
              <a:t>Succession provides a plan to get people the tools they need </a:t>
            </a:r>
          </a:p>
          <a:p>
            <a:r>
              <a:rPr lang="en-US" sz="2800" dirty="0"/>
              <a:t>A planned approach to transitions </a:t>
            </a:r>
          </a:p>
          <a:p>
            <a:pPr lvl="1"/>
            <a:r>
              <a:rPr lang="en-US" sz="2400" dirty="0"/>
              <a:t>“Growing their own leaders” vs risky outside hires</a:t>
            </a:r>
          </a:p>
          <a:p>
            <a:pPr lvl="1"/>
            <a:r>
              <a:rPr lang="en-US" sz="2400" dirty="0"/>
              <a:t>proactive succession processes starting at the lower leadership levels</a:t>
            </a:r>
          </a:p>
          <a:p>
            <a:r>
              <a:rPr lang="en-US" sz="2800" dirty="0"/>
              <a:t>Assist with exit interviews to understand WHY valued employees leave the organization</a:t>
            </a:r>
          </a:p>
          <a:p>
            <a:r>
              <a:rPr lang="en-US" sz="2800" dirty="0"/>
              <a:t>Avoids mismatched costs by developing the required </a:t>
            </a:r>
            <a:r>
              <a:rPr lang="en-US" sz="2800" dirty="0" err="1"/>
              <a:t>KSAs</a:t>
            </a:r>
            <a:endParaRPr lang="en-US" sz="2800" dirty="0"/>
          </a:p>
          <a:p>
            <a:endParaRPr lang="en-US" dirty="0"/>
          </a:p>
        </p:txBody>
      </p:sp>
    </p:spTree>
    <p:extLst>
      <p:ext uri="{BB962C8B-B14F-4D97-AF65-F5344CB8AC3E}">
        <p14:creationId xmlns:p14="http://schemas.microsoft.com/office/powerpoint/2010/main" val="2340932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2A8-D3F7-46D4-8A2B-C857EDB4968B}"/>
              </a:ext>
            </a:extLst>
          </p:cNvPr>
          <p:cNvSpPr>
            <a:spLocks noGrp="1"/>
          </p:cNvSpPr>
          <p:nvPr>
            <p:ph type="title"/>
          </p:nvPr>
        </p:nvSpPr>
        <p:spPr>
          <a:xfrm>
            <a:off x="2231136" y="238828"/>
            <a:ext cx="7729728" cy="1188720"/>
          </a:xfrm>
        </p:spPr>
        <p:txBody>
          <a:bodyPr/>
          <a:lstStyle/>
          <a:p>
            <a:r>
              <a:rPr lang="en-US" dirty="0"/>
              <a:t>Transition</a:t>
            </a:r>
          </a:p>
        </p:txBody>
      </p:sp>
      <p:pic>
        <p:nvPicPr>
          <p:cNvPr id="6" name="Picture 5">
            <a:extLst>
              <a:ext uri="{FF2B5EF4-FFF2-40B4-BE49-F238E27FC236}">
                <a16:creationId xmlns:a16="http://schemas.microsoft.com/office/drawing/2014/main" id="{A843B3CA-A885-41B5-BC18-EF76E6C16451}"/>
              </a:ext>
            </a:extLst>
          </p:cNvPr>
          <p:cNvPicPr>
            <a:picLocks noChangeAspect="1"/>
          </p:cNvPicPr>
          <p:nvPr/>
        </p:nvPicPr>
        <p:blipFill>
          <a:blip r:embed="rId2"/>
          <a:stretch>
            <a:fillRect/>
          </a:stretch>
        </p:blipFill>
        <p:spPr>
          <a:xfrm>
            <a:off x="631583" y="2213194"/>
            <a:ext cx="10710868" cy="3331080"/>
          </a:xfrm>
          <a:prstGeom prst="rect">
            <a:avLst/>
          </a:prstGeom>
        </p:spPr>
      </p:pic>
    </p:spTree>
    <p:extLst>
      <p:ext uri="{BB962C8B-B14F-4D97-AF65-F5344CB8AC3E}">
        <p14:creationId xmlns:p14="http://schemas.microsoft.com/office/powerpoint/2010/main" val="651656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3FC8-2801-4FC0-869D-C3D57B181DC8}"/>
              </a:ext>
            </a:extLst>
          </p:cNvPr>
          <p:cNvSpPr>
            <a:spLocks noGrp="1"/>
          </p:cNvSpPr>
          <p:nvPr>
            <p:ph type="title"/>
          </p:nvPr>
        </p:nvSpPr>
        <p:spPr>
          <a:xfrm>
            <a:off x="2231136" y="304815"/>
            <a:ext cx="7729728" cy="1188720"/>
          </a:xfrm>
        </p:spPr>
        <p:txBody>
          <a:bodyPr/>
          <a:lstStyle/>
          <a:p>
            <a:r>
              <a:rPr lang="en-US" dirty="0"/>
              <a:t>Role of the </a:t>
            </a:r>
            <a:r>
              <a:rPr lang="en-US" dirty="0" err="1"/>
              <a:t>CMIO</a:t>
            </a:r>
            <a:endParaRPr lang="en-US" dirty="0"/>
          </a:p>
        </p:txBody>
      </p:sp>
      <p:sp>
        <p:nvSpPr>
          <p:cNvPr id="3" name="Content Placeholder 2">
            <a:extLst>
              <a:ext uri="{FF2B5EF4-FFF2-40B4-BE49-F238E27FC236}">
                <a16:creationId xmlns:a16="http://schemas.microsoft.com/office/drawing/2014/main" id="{CA7EAC1B-C34E-4894-A447-D358131D3F10}"/>
              </a:ext>
            </a:extLst>
          </p:cNvPr>
          <p:cNvSpPr>
            <a:spLocks noGrp="1"/>
          </p:cNvSpPr>
          <p:nvPr>
            <p:ph idx="1"/>
          </p:nvPr>
        </p:nvSpPr>
        <p:spPr>
          <a:xfrm>
            <a:off x="377072" y="1904214"/>
            <a:ext cx="11387580" cy="3835813"/>
          </a:xfrm>
        </p:spPr>
        <p:txBody>
          <a:bodyPr>
            <a:normAutofit/>
          </a:bodyPr>
          <a:lstStyle/>
          <a:p>
            <a:r>
              <a:rPr lang="en-US" sz="3200" dirty="0"/>
              <a:t>Overall strategy the responsibility of leadership (including </a:t>
            </a:r>
            <a:r>
              <a:rPr lang="en-US" sz="3200" dirty="0" err="1"/>
              <a:t>CMIO</a:t>
            </a:r>
            <a:r>
              <a:rPr lang="en-US" sz="3200" dirty="0"/>
              <a:t>)</a:t>
            </a:r>
          </a:p>
          <a:p>
            <a:r>
              <a:rPr lang="en-US" sz="3200" dirty="0">
                <a:solidFill>
                  <a:srgbClr val="222222"/>
                </a:solidFill>
                <a:latin typeface="Calibri" panose="020F0502020204030204" pitchFamily="34" charset="0"/>
                <a:ea typeface="Times New Roman" panose="02020603050405020304" pitchFamily="18" charset="0"/>
              </a:rPr>
              <a:t>HR can provide support including standardization </a:t>
            </a:r>
          </a:p>
          <a:p>
            <a:r>
              <a:rPr lang="en-US" sz="3200" dirty="0"/>
              <a:t>Phases primarily in the hands of the employee's manager</a:t>
            </a:r>
          </a:p>
          <a:p>
            <a:pPr lvl="1"/>
            <a:r>
              <a:rPr lang="en-US" sz="2800" dirty="0"/>
              <a:t>Requires prioritizing training managers</a:t>
            </a:r>
          </a:p>
          <a:p>
            <a:pPr lvl="1"/>
            <a:r>
              <a:rPr lang="en-US" sz="2800" dirty="0"/>
              <a:t>Need to understand their impact on retention and organizational success</a:t>
            </a:r>
          </a:p>
          <a:p>
            <a:r>
              <a:rPr lang="en-US" sz="3200" dirty="0">
                <a:solidFill>
                  <a:srgbClr val="222222"/>
                </a:solidFill>
                <a:latin typeface="Calibri" panose="020F0502020204030204" pitchFamily="34" charset="0"/>
              </a:rPr>
              <a:t>Must develop the </a:t>
            </a:r>
            <a:r>
              <a:rPr lang="en-US" sz="3200" dirty="0" err="1">
                <a:solidFill>
                  <a:srgbClr val="222222"/>
                </a:solidFill>
                <a:latin typeface="Calibri" panose="020F0502020204030204" pitchFamily="34" charset="0"/>
              </a:rPr>
              <a:t>KSAs</a:t>
            </a:r>
            <a:r>
              <a:rPr lang="en-US" sz="3200" dirty="0">
                <a:solidFill>
                  <a:srgbClr val="222222"/>
                </a:solidFill>
                <a:latin typeface="Calibri" panose="020F0502020204030204" pitchFamily="34" charset="0"/>
              </a:rPr>
              <a:t> for the ongoing evaluation </a:t>
            </a:r>
            <a:endParaRPr lang="en-US" sz="3200" dirty="0"/>
          </a:p>
        </p:txBody>
      </p:sp>
    </p:spTree>
    <p:extLst>
      <p:ext uri="{BB962C8B-B14F-4D97-AF65-F5344CB8AC3E}">
        <p14:creationId xmlns:p14="http://schemas.microsoft.com/office/powerpoint/2010/main" val="1828548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3FC8-2801-4FC0-869D-C3D57B181DC8}"/>
              </a:ext>
            </a:extLst>
          </p:cNvPr>
          <p:cNvSpPr>
            <a:spLocks noGrp="1"/>
          </p:cNvSpPr>
          <p:nvPr>
            <p:ph type="title"/>
          </p:nvPr>
        </p:nvSpPr>
        <p:spPr>
          <a:xfrm>
            <a:off x="2231136" y="304816"/>
            <a:ext cx="7729728" cy="1188720"/>
          </a:xfrm>
        </p:spPr>
        <p:txBody>
          <a:bodyPr/>
          <a:lstStyle/>
          <a:p>
            <a:r>
              <a:rPr lang="en-US" dirty="0"/>
              <a:t>Final Thoughts on Talent</a:t>
            </a:r>
          </a:p>
        </p:txBody>
      </p:sp>
      <p:sp>
        <p:nvSpPr>
          <p:cNvPr id="3" name="Content Placeholder 2">
            <a:extLst>
              <a:ext uri="{FF2B5EF4-FFF2-40B4-BE49-F238E27FC236}">
                <a16:creationId xmlns:a16="http://schemas.microsoft.com/office/drawing/2014/main" id="{CA7EAC1B-C34E-4894-A447-D358131D3F10}"/>
              </a:ext>
            </a:extLst>
          </p:cNvPr>
          <p:cNvSpPr>
            <a:spLocks noGrp="1"/>
          </p:cNvSpPr>
          <p:nvPr>
            <p:ph idx="1"/>
          </p:nvPr>
        </p:nvSpPr>
        <p:spPr>
          <a:xfrm>
            <a:off x="386499" y="1734532"/>
            <a:ext cx="11425287" cy="4005495"/>
          </a:xfrm>
        </p:spPr>
        <p:txBody>
          <a:bodyPr>
            <a:normAutofit/>
          </a:bodyPr>
          <a:lstStyle/>
          <a:p>
            <a:r>
              <a:rPr lang="en-US" dirty="0"/>
              <a:t>“If you have only one dollar to spend on either improving the way you develop people or improving your selection and hiring process, pick the latter.”</a:t>
            </a:r>
          </a:p>
          <a:p>
            <a:pPr lvl="1"/>
            <a:r>
              <a:rPr lang="en-US" dirty="0"/>
              <a:t>Not everything can be developed</a:t>
            </a:r>
          </a:p>
          <a:p>
            <a:pPr lvl="1"/>
            <a:r>
              <a:rPr lang="en-US" dirty="0"/>
              <a:t>Training people to improve their judgment, learning agility, adaptability may be impossible</a:t>
            </a:r>
          </a:p>
          <a:p>
            <a:pPr lvl="1"/>
            <a:r>
              <a:rPr lang="en-US" dirty="0"/>
              <a:t>Lack of motivation for a specific role or a poor fit between employees’ values and those of the organization leads to poor performance</a:t>
            </a:r>
          </a:p>
          <a:p>
            <a:pPr lvl="1"/>
            <a:r>
              <a:rPr lang="en-US" dirty="0"/>
              <a:t>Hiring for the right skills is more efficient than developing those skills</a:t>
            </a:r>
          </a:p>
          <a:p>
            <a:r>
              <a:rPr lang="en-US" dirty="0"/>
              <a:t>Impediments to effective integrated talent management efforts include conflicting priorities, limited resources, non-supportive corporate cultures, incompatible organizational processes, and senior leaders who undervalue integrated talent management.</a:t>
            </a:r>
          </a:p>
          <a:p>
            <a:pPr lvl="1"/>
            <a:endParaRPr lang="en-US" dirty="0"/>
          </a:p>
        </p:txBody>
      </p:sp>
    </p:spTree>
    <p:extLst>
      <p:ext uri="{BB962C8B-B14F-4D97-AF65-F5344CB8AC3E}">
        <p14:creationId xmlns:p14="http://schemas.microsoft.com/office/powerpoint/2010/main" val="2340134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29F8-07D3-4B3A-BCE8-C71059AF37F9}"/>
              </a:ext>
            </a:extLst>
          </p:cNvPr>
          <p:cNvSpPr>
            <a:spLocks noGrp="1"/>
          </p:cNvSpPr>
          <p:nvPr>
            <p:ph type="title"/>
          </p:nvPr>
        </p:nvSpPr>
        <p:spPr>
          <a:xfrm>
            <a:off x="2231136" y="361376"/>
            <a:ext cx="7729728" cy="1188720"/>
          </a:xfrm>
        </p:spPr>
        <p:txBody>
          <a:bodyPr/>
          <a:lstStyle/>
          <a:p>
            <a:r>
              <a:rPr lang="en-US" dirty="0"/>
              <a:t>Final thoughts (</a:t>
            </a:r>
            <a:r>
              <a:rPr lang="en-US" dirty="0" err="1"/>
              <a:t>roi</a:t>
            </a:r>
            <a:r>
              <a:rPr lang="en-US" dirty="0"/>
              <a:t>)</a:t>
            </a:r>
          </a:p>
        </p:txBody>
      </p:sp>
      <p:sp>
        <p:nvSpPr>
          <p:cNvPr id="3" name="Content Placeholder 2">
            <a:extLst>
              <a:ext uri="{FF2B5EF4-FFF2-40B4-BE49-F238E27FC236}">
                <a16:creationId xmlns:a16="http://schemas.microsoft.com/office/drawing/2014/main" id="{60B3DD6C-4D5A-43DD-A17B-997F3455E13F}"/>
              </a:ext>
            </a:extLst>
          </p:cNvPr>
          <p:cNvSpPr>
            <a:spLocks noGrp="1"/>
          </p:cNvSpPr>
          <p:nvPr>
            <p:ph idx="1"/>
          </p:nvPr>
        </p:nvSpPr>
        <p:spPr>
          <a:xfrm>
            <a:off x="556181" y="1809946"/>
            <a:ext cx="11274458" cy="4686678"/>
          </a:xfrm>
        </p:spPr>
        <p:txBody>
          <a:bodyPr>
            <a:normAutofit/>
          </a:bodyPr>
          <a:lstStyle/>
          <a:p>
            <a:r>
              <a:rPr lang="en-US" dirty="0"/>
              <a:t>Resources for employee development are limited</a:t>
            </a:r>
          </a:p>
          <a:p>
            <a:r>
              <a:rPr lang="en-US" dirty="0"/>
              <a:t>The best returns are to focus on promising individuals </a:t>
            </a:r>
          </a:p>
          <a:p>
            <a:r>
              <a:rPr lang="en-US" dirty="0"/>
              <a:t>Focus on two major categories:</a:t>
            </a:r>
          </a:p>
          <a:p>
            <a:pPr lvl="1"/>
            <a:r>
              <a:rPr lang="en-US" dirty="0"/>
              <a:t>high-potential leaders</a:t>
            </a:r>
          </a:p>
          <a:p>
            <a:pPr lvl="1"/>
            <a:r>
              <a:rPr lang="en-US" dirty="0"/>
              <a:t>individuals who create value for the organizations</a:t>
            </a:r>
          </a:p>
          <a:p>
            <a:r>
              <a:rPr lang="en-US" dirty="0"/>
              <a:t>potential, performance, and readiness.</a:t>
            </a:r>
          </a:p>
          <a:p>
            <a:pPr lvl="1"/>
            <a:r>
              <a:rPr lang="en-US" dirty="0"/>
              <a:t>This is not unlike an athlete. good performance at one level of competition is no promise that the athlete can keep up at the next level  Taking a leader from potential to readiness is an equally long process. It takes, on average, 10 years for a high-potential leader to advance into a senior position and along the way, that individual needs mentoring, stretch assignments, personalized development plans, and development activities to build key skills. In short, it’s a lot of work.</a:t>
            </a:r>
          </a:p>
          <a:p>
            <a:pPr lvl="1"/>
            <a:endParaRPr lang="en-US" dirty="0"/>
          </a:p>
        </p:txBody>
      </p:sp>
    </p:spTree>
    <p:extLst>
      <p:ext uri="{BB962C8B-B14F-4D97-AF65-F5344CB8AC3E}">
        <p14:creationId xmlns:p14="http://schemas.microsoft.com/office/powerpoint/2010/main" val="15120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F53D-8A5A-4AA5-8D9F-7BAC4B0792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36AB55-945B-43BA-8C3E-BBEC942B808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7B5500-9E68-4770-A4EB-6D27193EAB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5186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69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E857-5511-4A37-B13F-93AC1661FD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41BD5A-93FF-407A-A7D3-14DFF014037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48EBE9-77B7-4359-B24A-BB0F7E7D2B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737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8A76-CCB4-40FD-A7DA-72112EDD0A2B}"/>
              </a:ext>
            </a:extLst>
          </p:cNvPr>
          <p:cNvSpPr>
            <a:spLocks noGrp="1"/>
          </p:cNvSpPr>
          <p:nvPr>
            <p:ph type="title"/>
          </p:nvPr>
        </p:nvSpPr>
        <p:spPr>
          <a:xfrm>
            <a:off x="2231135" y="570190"/>
            <a:ext cx="7729728" cy="1188720"/>
          </a:xfrm>
        </p:spPr>
        <p:txBody>
          <a:bodyPr/>
          <a:lstStyle/>
          <a:p>
            <a:r>
              <a:rPr lang="en-US" dirty="0"/>
              <a:t>Talent Management</a:t>
            </a:r>
          </a:p>
        </p:txBody>
      </p:sp>
      <p:sp>
        <p:nvSpPr>
          <p:cNvPr id="3" name="Content Placeholder 2">
            <a:extLst>
              <a:ext uri="{FF2B5EF4-FFF2-40B4-BE49-F238E27FC236}">
                <a16:creationId xmlns:a16="http://schemas.microsoft.com/office/drawing/2014/main" id="{910DA297-0725-4088-81CD-608A930136E2}"/>
              </a:ext>
            </a:extLst>
          </p:cNvPr>
          <p:cNvSpPr>
            <a:spLocks noGrp="1"/>
          </p:cNvSpPr>
          <p:nvPr>
            <p:ph idx="1"/>
          </p:nvPr>
        </p:nvSpPr>
        <p:spPr>
          <a:xfrm>
            <a:off x="719136" y="2129740"/>
            <a:ext cx="10753725" cy="3766185"/>
          </a:xfrm>
        </p:spPr>
        <p:txBody>
          <a:bodyPr/>
          <a:lstStyle/>
          <a:p>
            <a:r>
              <a:rPr lang="en-US" sz="3200" dirty="0"/>
              <a:t>What is talent management</a:t>
            </a:r>
          </a:p>
          <a:p>
            <a:r>
              <a:rPr lang="en-US" sz="3200" dirty="0"/>
              <a:t>Why is talent management important</a:t>
            </a:r>
          </a:p>
          <a:p>
            <a:r>
              <a:rPr lang="en-US" sz="3200" dirty="0"/>
              <a:t>How do you do talent management</a:t>
            </a:r>
          </a:p>
          <a:p>
            <a:r>
              <a:rPr lang="en-US" sz="3200" dirty="0"/>
              <a:t>What does talent management mean to me</a:t>
            </a:r>
          </a:p>
          <a:p>
            <a:endParaRPr lang="en-US" dirty="0"/>
          </a:p>
        </p:txBody>
      </p:sp>
    </p:spTree>
    <p:extLst>
      <p:ext uri="{BB962C8B-B14F-4D97-AF65-F5344CB8AC3E}">
        <p14:creationId xmlns:p14="http://schemas.microsoft.com/office/powerpoint/2010/main" val="279611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2E4-8A8E-4C6B-AF7A-20D35EF9079C}"/>
              </a:ext>
            </a:extLst>
          </p:cNvPr>
          <p:cNvSpPr>
            <a:spLocks noGrp="1"/>
          </p:cNvSpPr>
          <p:nvPr>
            <p:ph type="title"/>
          </p:nvPr>
        </p:nvSpPr>
        <p:spPr>
          <a:xfrm>
            <a:off x="2231136" y="358202"/>
            <a:ext cx="7729728" cy="1188720"/>
          </a:xfrm>
        </p:spPr>
        <p:txBody>
          <a:bodyPr/>
          <a:lstStyle/>
          <a:p>
            <a:r>
              <a:rPr lang="en-US" dirty="0"/>
              <a:t>What is Talent Management</a:t>
            </a:r>
          </a:p>
        </p:txBody>
      </p:sp>
      <p:sp>
        <p:nvSpPr>
          <p:cNvPr id="3" name="Content Placeholder 2">
            <a:extLst>
              <a:ext uri="{FF2B5EF4-FFF2-40B4-BE49-F238E27FC236}">
                <a16:creationId xmlns:a16="http://schemas.microsoft.com/office/drawing/2014/main" id="{AC4EB488-618F-47F2-98A4-AB625DDB82B2}"/>
              </a:ext>
            </a:extLst>
          </p:cNvPr>
          <p:cNvSpPr>
            <a:spLocks noGrp="1"/>
          </p:cNvSpPr>
          <p:nvPr>
            <p:ph idx="1"/>
          </p:nvPr>
        </p:nvSpPr>
        <p:spPr>
          <a:xfrm>
            <a:off x="391886" y="1810139"/>
            <a:ext cx="11588620" cy="4758611"/>
          </a:xfrm>
        </p:spPr>
        <p:txBody>
          <a:bodyPr>
            <a:normAutofit/>
          </a:bodyPr>
          <a:lstStyle/>
          <a:p>
            <a:r>
              <a:rPr lang="en-US" dirty="0">
                <a:solidFill>
                  <a:schemeClr val="tx1"/>
                </a:solidFill>
                <a:ea typeface="Times New Roman" panose="02020603050405020304" pitchFamily="18" charset="0"/>
              </a:rPr>
              <a:t>Strategic deployment of HR resources to help reach business goals, specifically by hiring, developing and retaining the best employees</a:t>
            </a:r>
          </a:p>
          <a:p>
            <a:r>
              <a:rPr lang="en-US" dirty="0">
                <a:solidFill>
                  <a:schemeClr val="tx1"/>
                </a:solidFill>
              </a:rPr>
              <a:t>What is the business is trying to accomplish -&gt; how your people plan aligns with accomplishing those results</a:t>
            </a:r>
          </a:p>
          <a:p>
            <a:r>
              <a:rPr lang="en-US" dirty="0">
                <a:solidFill>
                  <a:schemeClr val="tx1"/>
                </a:solidFill>
              </a:rPr>
              <a:t>Relies on identifying mission critical process </a:t>
            </a:r>
          </a:p>
          <a:p>
            <a:pPr lvl="1"/>
            <a:r>
              <a:rPr lang="en-US" dirty="0">
                <a:solidFill>
                  <a:schemeClr val="tx1"/>
                </a:solidFill>
              </a:rPr>
              <a:t>quantity and quality of people in place </a:t>
            </a:r>
          </a:p>
          <a:p>
            <a:pPr lvl="1"/>
            <a:r>
              <a:rPr lang="en-US" dirty="0">
                <a:solidFill>
                  <a:schemeClr val="tx1"/>
                </a:solidFill>
              </a:rPr>
              <a:t>current and future business priorities</a:t>
            </a:r>
          </a:p>
          <a:p>
            <a:r>
              <a:rPr lang="en-US" dirty="0">
                <a:solidFill>
                  <a:schemeClr val="tx1"/>
                </a:solidFill>
              </a:rPr>
              <a:t>Employee’s “life cycle” </a:t>
            </a:r>
          </a:p>
          <a:p>
            <a:pPr lvl="1"/>
            <a:r>
              <a:rPr lang="en-US" dirty="0">
                <a:solidFill>
                  <a:schemeClr val="tx1"/>
                </a:solidFill>
              </a:rPr>
              <a:t>managing the experience of employees from end to end</a:t>
            </a:r>
          </a:p>
          <a:p>
            <a:pPr lvl="1"/>
            <a:r>
              <a:rPr lang="en-US" dirty="0">
                <a:solidFill>
                  <a:schemeClr val="tx1"/>
                </a:solidFill>
              </a:rPr>
              <a:t>Similar to manage the patient experience</a:t>
            </a:r>
          </a:p>
          <a:p>
            <a:r>
              <a:rPr lang="en-US" dirty="0">
                <a:solidFill>
                  <a:schemeClr val="tx1"/>
                </a:solidFill>
              </a:rPr>
              <a:t>NOT simply an HR function</a:t>
            </a:r>
          </a:p>
          <a:p>
            <a:pPr lvl="1"/>
            <a:r>
              <a:rPr lang="en-US" dirty="0">
                <a:solidFill>
                  <a:schemeClr val="tx1"/>
                </a:solidFill>
              </a:rPr>
              <a:t>Plays an advisory and support role in the company</a:t>
            </a:r>
          </a:p>
          <a:p>
            <a:pPr lvl="1"/>
            <a:r>
              <a:rPr lang="en-US" dirty="0">
                <a:solidFill>
                  <a:schemeClr val="tx1"/>
                </a:solidFill>
              </a:rPr>
              <a:t>They help the leaders run the company</a:t>
            </a:r>
          </a:p>
          <a:p>
            <a:endParaRPr lang="en-US" dirty="0"/>
          </a:p>
          <a:p>
            <a:endParaRPr lang="en-US" dirty="0"/>
          </a:p>
        </p:txBody>
      </p:sp>
    </p:spTree>
    <p:extLst>
      <p:ext uri="{BB962C8B-B14F-4D97-AF65-F5344CB8AC3E}">
        <p14:creationId xmlns:p14="http://schemas.microsoft.com/office/powerpoint/2010/main" val="2023048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339</TotalTime>
  <Words>2208</Words>
  <Application>Microsoft Office PowerPoint</Application>
  <PresentationFormat>Widescreen</PresentationFormat>
  <Paragraphs>454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Abadi</vt:lpstr>
      <vt:lpstr>Arial</vt:lpstr>
      <vt:lpstr>Calibri</vt:lpstr>
      <vt:lpstr>Gill Sans MT</vt:lpstr>
      <vt:lpstr>Parcel</vt:lpstr>
      <vt:lpstr>Talent Management</vt:lpstr>
      <vt:lpstr>Talent Management History</vt:lpstr>
      <vt:lpstr>Military Talent Management</vt:lpstr>
      <vt:lpstr>PowerPoint Presentation</vt:lpstr>
      <vt:lpstr>PowerPoint Presentation</vt:lpstr>
      <vt:lpstr>PowerPoint Presentation</vt:lpstr>
      <vt:lpstr>PowerPoint Presentation</vt:lpstr>
      <vt:lpstr>Talent Management</vt:lpstr>
      <vt:lpstr>What is Talent Management</vt:lpstr>
      <vt:lpstr>Why is Talent Management Important</vt:lpstr>
      <vt:lpstr>Why is Talent Management Important</vt:lpstr>
      <vt:lpstr>Why is Talent Management Important</vt:lpstr>
      <vt:lpstr>Who does talent management</vt:lpstr>
      <vt:lpstr>Talent Management Strategies</vt:lpstr>
      <vt:lpstr>Talent management strategies</vt:lpstr>
      <vt:lpstr>Talent management strategies</vt:lpstr>
      <vt:lpstr>PowerPoint Presentation</vt:lpstr>
      <vt:lpstr>PowerPoint Presentation</vt:lpstr>
      <vt:lpstr>PowerPoint Presentation</vt:lpstr>
      <vt:lpstr>Identify</vt:lpstr>
      <vt:lpstr>Identify</vt:lpstr>
      <vt:lpstr>PowerPoint Presentation</vt:lpstr>
      <vt:lpstr>PowerPoint Presentation</vt:lpstr>
      <vt:lpstr>PowerPoint Presentation</vt:lpstr>
      <vt:lpstr>Attract – Branding and Recruitment</vt:lpstr>
      <vt:lpstr>Attract – Interview and Selection</vt:lpstr>
      <vt:lpstr>PowerPoint Presentation</vt:lpstr>
      <vt:lpstr>Onboarding</vt:lpstr>
      <vt:lpstr>Onboarding</vt:lpstr>
      <vt:lpstr>PowerPoint Presentation</vt:lpstr>
      <vt:lpstr>Assess</vt:lpstr>
      <vt:lpstr>Assess - Performance Management</vt:lpstr>
      <vt:lpstr>PowerPoint Presentation</vt:lpstr>
      <vt:lpstr>Develop</vt:lpstr>
      <vt:lpstr>Develop</vt:lpstr>
      <vt:lpstr>Develop</vt:lpstr>
      <vt:lpstr>Develop</vt:lpstr>
      <vt:lpstr>Develop</vt:lpstr>
      <vt:lpstr>Develop - feedback</vt:lpstr>
      <vt:lpstr>Develop</vt:lpstr>
      <vt:lpstr>Retain</vt:lpstr>
      <vt:lpstr>Transition</vt:lpstr>
      <vt:lpstr>Transition</vt:lpstr>
      <vt:lpstr>Role of the CMIO</vt:lpstr>
      <vt:lpstr>Final Thoughts on Talent</vt:lpstr>
      <vt:lpstr>Final thoughts (roi)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Management</dc:title>
  <dc:creator>William Toth</dc:creator>
  <cp:lastModifiedBy>William Toth</cp:lastModifiedBy>
  <cp:revision>1</cp:revision>
  <dcterms:created xsi:type="dcterms:W3CDTF">2020-02-19T22:43:57Z</dcterms:created>
  <dcterms:modified xsi:type="dcterms:W3CDTF">2020-02-20T04:23:42Z</dcterms:modified>
</cp:coreProperties>
</file>