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0" r:id="rId4"/>
    <p:sldId id="258" r:id="rId5"/>
    <p:sldId id="259" r:id="rId6"/>
    <p:sldId id="261" r:id="rId7"/>
    <p:sldId id="272" r:id="rId8"/>
    <p:sldId id="273" r:id="rId9"/>
    <p:sldId id="267" r:id="rId10"/>
    <p:sldId id="268" r:id="rId11"/>
    <p:sldId id="271" r:id="rId12"/>
    <p:sldId id="269" r:id="rId13"/>
    <p:sldId id="270" r:id="rId14"/>
    <p:sldId id="262" r:id="rId15"/>
    <p:sldId id="263" r:id="rId16"/>
    <p:sldId id="264" r:id="rId17"/>
    <p:sldId id="266" r:id="rId18"/>
    <p:sldId id="26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4660"/>
  </p:normalViewPr>
  <p:slideViewPr>
    <p:cSldViewPr snapToGrid="0">
      <p:cViewPr>
        <p:scale>
          <a:sx n="80" d="100"/>
          <a:sy n="80" d="100"/>
        </p:scale>
        <p:origin x="27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832528-4A6D-4D54-AFD4-16A1A9A71CA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CEE76A-BB74-40C6-9FBE-243694135341}">
      <dgm:prSet phldrT="[Text]"/>
      <dgm:spPr>
        <a:ln>
          <a:solidFill>
            <a:srgbClr val="FF0000"/>
          </a:solidFill>
        </a:ln>
      </dgm:spPr>
      <dgm:t>
        <a:bodyPr/>
        <a:lstStyle/>
        <a:p>
          <a:r>
            <a:rPr lang="en-US" dirty="0"/>
            <a:t>Software </a:t>
          </a:r>
        </a:p>
        <a:p>
          <a:r>
            <a:rPr lang="en-US" dirty="0"/>
            <a:t>System/product</a:t>
          </a:r>
        </a:p>
      </dgm:t>
    </dgm:pt>
    <dgm:pt modelId="{C444811A-7AFC-4FFF-AEA8-E6113C992875}" type="parTrans" cxnId="{3DA89A9F-6DE7-4376-907B-B3C28946BC9F}">
      <dgm:prSet/>
      <dgm:spPr/>
      <dgm:t>
        <a:bodyPr/>
        <a:lstStyle/>
        <a:p>
          <a:endParaRPr lang="en-US"/>
        </a:p>
      </dgm:t>
    </dgm:pt>
    <dgm:pt modelId="{70D785A4-1A04-4C89-AF31-E0C2BC25794D}" type="sibTrans" cxnId="{3DA89A9F-6DE7-4376-907B-B3C28946BC9F}">
      <dgm:prSet/>
      <dgm:spPr/>
      <dgm:t>
        <a:bodyPr/>
        <a:lstStyle/>
        <a:p>
          <a:endParaRPr lang="en-US"/>
        </a:p>
      </dgm:t>
    </dgm:pt>
    <dgm:pt modelId="{72C65234-6778-4656-B265-F7EF303DC9E0}">
      <dgm:prSet phldrT="[Text]"/>
      <dgm:spPr>
        <a:ln>
          <a:solidFill>
            <a:srgbClr val="00B0F0"/>
          </a:solidFill>
        </a:ln>
      </dgm:spPr>
      <dgm:t>
        <a:bodyPr/>
        <a:lstStyle/>
        <a:p>
          <a:r>
            <a:rPr lang="en-US" dirty="0"/>
            <a:t>Subsystem 1</a:t>
          </a:r>
        </a:p>
      </dgm:t>
    </dgm:pt>
    <dgm:pt modelId="{AAFC51F3-439C-4385-8FBF-76C2D3E61D2B}" type="parTrans" cxnId="{BE41CF1D-6A3F-4BD3-91DB-5810ED911520}">
      <dgm:prSet/>
      <dgm:spPr/>
      <dgm:t>
        <a:bodyPr/>
        <a:lstStyle/>
        <a:p>
          <a:endParaRPr lang="en-US"/>
        </a:p>
      </dgm:t>
    </dgm:pt>
    <dgm:pt modelId="{EC97E338-8292-42BF-A5B5-63A147CB10D1}" type="sibTrans" cxnId="{BE41CF1D-6A3F-4BD3-91DB-5810ED911520}">
      <dgm:prSet/>
      <dgm:spPr/>
      <dgm:t>
        <a:bodyPr/>
        <a:lstStyle/>
        <a:p>
          <a:endParaRPr lang="en-US"/>
        </a:p>
      </dgm:t>
    </dgm:pt>
    <dgm:pt modelId="{CED85F67-AE12-4567-B864-9DC4B0DCD279}">
      <dgm:prSet phldrT="[Text]"/>
      <dgm:spPr>
        <a:ln>
          <a:solidFill>
            <a:srgbClr val="FFFF00"/>
          </a:solidFill>
        </a:ln>
      </dgm:spPr>
      <dgm:t>
        <a:bodyPr/>
        <a:lstStyle/>
        <a:p>
          <a:r>
            <a:rPr lang="en-US" dirty="0"/>
            <a:t>Component </a:t>
          </a:r>
          <a:br>
            <a:rPr lang="en-US" dirty="0"/>
          </a:br>
          <a:r>
            <a:rPr lang="en-US" dirty="0"/>
            <a:t>A</a:t>
          </a:r>
        </a:p>
      </dgm:t>
    </dgm:pt>
    <dgm:pt modelId="{31EB271A-CC9C-453E-B19A-D2B2F99EC031}" type="parTrans" cxnId="{81BFB757-3CF7-43A6-A10B-8037A4519305}">
      <dgm:prSet/>
      <dgm:spPr/>
      <dgm:t>
        <a:bodyPr/>
        <a:lstStyle/>
        <a:p>
          <a:endParaRPr lang="en-US"/>
        </a:p>
      </dgm:t>
    </dgm:pt>
    <dgm:pt modelId="{963BA6C5-4434-4AAA-85C5-B40512D93D62}" type="sibTrans" cxnId="{81BFB757-3CF7-43A6-A10B-8037A4519305}">
      <dgm:prSet/>
      <dgm:spPr/>
      <dgm:t>
        <a:bodyPr/>
        <a:lstStyle/>
        <a:p>
          <a:endParaRPr lang="en-US"/>
        </a:p>
      </dgm:t>
    </dgm:pt>
    <dgm:pt modelId="{A9379753-DBAA-4595-9598-3ECE66700AEA}">
      <dgm:prSet phldrT="[Text]"/>
      <dgm:spPr>
        <a:ln>
          <a:solidFill>
            <a:srgbClr val="FFFF00"/>
          </a:solidFill>
        </a:ln>
      </dgm:spPr>
      <dgm:t>
        <a:bodyPr/>
        <a:lstStyle/>
        <a:p>
          <a:r>
            <a:rPr lang="en-US" dirty="0"/>
            <a:t>Component </a:t>
          </a:r>
        </a:p>
        <a:p>
          <a:r>
            <a:rPr lang="en-US" dirty="0"/>
            <a:t>B</a:t>
          </a:r>
        </a:p>
      </dgm:t>
    </dgm:pt>
    <dgm:pt modelId="{458B1622-B50B-4F45-BAB5-E1B070B1A469}" type="parTrans" cxnId="{1FF94D61-C1FE-4CED-BE8F-31DF9D4F1639}">
      <dgm:prSet/>
      <dgm:spPr/>
      <dgm:t>
        <a:bodyPr/>
        <a:lstStyle/>
        <a:p>
          <a:endParaRPr lang="en-US"/>
        </a:p>
      </dgm:t>
    </dgm:pt>
    <dgm:pt modelId="{A649D0EE-5D9B-4E31-BF3C-5FBB5E168827}" type="sibTrans" cxnId="{1FF94D61-C1FE-4CED-BE8F-31DF9D4F1639}">
      <dgm:prSet/>
      <dgm:spPr/>
      <dgm:t>
        <a:bodyPr/>
        <a:lstStyle/>
        <a:p>
          <a:endParaRPr lang="en-US"/>
        </a:p>
      </dgm:t>
    </dgm:pt>
    <dgm:pt modelId="{1060B5AA-14A1-40B7-AAA1-ADE68BD59D79}">
      <dgm:prSet phldrT="[Text]"/>
      <dgm:spPr>
        <a:ln>
          <a:solidFill>
            <a:srgbClr val="00B0F0"/>
          </a:solidFill>
        </a:ln>
      </dgm:spPr>
      <dgm:t>
        <a:bodyPr/>
        <a:lstStyle/>
        <a:p>
          <a:r>
            <a:rPr lang="en-US" dirty="0"/>
            <a:t>Subsystem 2</a:t>
          </a:r>
        </a:p>
      </dgm:t>
    </dgm:pt>
    <dgm:pt modelId="{A706E902-FC89-47E7-BB60-802F123ED1A6}" type="parTrans" cxnId="{4B344156-F31C-464B-AE4F-B0F8DFF7FAED}">
      <dgm:prSet/>
      <dgm:spPr/>
      <dgm:t>
        <a:bodyPr/>
        <a:lstStyle/>
        <a:p>
          <a:endParaRPr lang="en-US"/>
        </a:p>
      </dgm:t>
    </dgm:pt>
    <dgm:pt modelId="{D0E5278B-B19B-48BF-8F4B-E508315CFE16}" type="sibTrans" cxnId="{4B344156-F31C-464B-AE4F-B0F8DFF7FAED}">
      <dgm:prSet/>
      <dgm:spPr/>
      <dgm:t>
        <a:bodyPr/>
        <a:lstStyle/>
        <a:p>
          <a:endParaRPr lang="en-US"/>
        </a:p>
      </dgm:t>
    </dgm:pt>
    <dgm:pt modelId="{6786948B-27AF-4C32-9C8A-9E78C918E107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en-US" dirty="0"/>
            <a:t>Component</a:t>
          </a:r>
        </a:p>
        <a:p>
          <a:r>
            <a:rPr lang="en-US" dirty="0"/>
            <a:t>C</a:t>
          </a:r>
        </a:p>
      </dgm:t>
    </dgm:pt>
    <dgm:pt modelId="{BC3E2433-AB8A-4C59-8BF4-16F386943D3F}" type="parTrans" cxnId="{2DEB472D-F49B-413A-860C-5D154A9314C4}">
      <dgm:prSet/>
      <dgm:spPr/>
      <dgm:t>
        <a:bodyPr/>
        <a:lstStyle/>
        <a:p>
          <a:endParaRPr lang="en-US"/>
        </a:p>
      </dgm:t>
    </dgm:pt>
    <dgm:pt modelId="{A7DDAF99-E14E-4D83-8DD0-BAE74BA8235B}" type="sibTrans" cxnId="{2DEB472D-F49B-413A-860C-5D154A9314C4}">
      <dgm:prSet/>
      <dgm:spPr/>
      <dgm:t>
        <a:bodyPr/>
        <a:lstStyle/>
        <a:p>
          <a:endParaRPr lang="en-US"/>
        </a:p>
      </dgm:t>
    </dgm:pt>
    <dgm:pt modelId="{D37A4F1B-9595-4CBC-B635-F9752B6B54F7}" type="pres">
      <dgm:prSet presAssocID="{24832528-4A6D-4D54-AFD4-16A1A9A71CA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22712B7-1C37-4EAB-B4BB-498B96FE7D98}" type="pres">
      <dgm:prSet presAssocID="{C5CEE76A-BB74-40C6-9FBE-243694135341}" presName="hierRoot1" presStyleCnt="0"/>
      <dgm:spPr/>
    </dgm:pt>
    <dgm:pt modelId="{5E2E04CC-F3FA-44A2-9F2E-0CCD43950999}" type="pres">
      <dgm:prSet presAssocID="{C5CEE76A-BB74-40C6-9FBE-243694135341}" presName="composite" presStyleCnt="0"/>
      <dgm:spPr/>
    </dgm:pt>
    <dgm:pt modelId="{C70A5F58-C895-4C17-846E-BF1493B521C4}" type="pres">
      <dgm:prSet presAssocID="{C5CEE76A-BB74-40C6-9FBE-243694135341}" presName="background" presStyleLbl="node0" presStyleIdx="0" presStyleCnt="1"/>
      <dgm:spPr>
        <a:solidFill>
          <a:srgbClr val="FF0000"/>
        </a:solidFill>
      </dgm:spPr>
    </dgm:pt>
    <dgm:pt modelId="{3CF01E1B-2095-4319-B565-911424714BE2}" type="pres">
      <dgm:prSet presAssocID="{C5CEE76A-BB74-40C6-9FBE-243694135341}" presName="text" presStyleLbl="fgAcc0" presStyleIdx="0" presStyleCnt="1">
        <dgm:presLayoutVars>
          <dgm:chPref val="3"/>
        </dgm:presLayoutVars>
      </dgm:prSet>
      <dgm:spPr/>
    </dgm:pt>
    <dgm:pt modelId="{397E7C6F-416E-4134-8A52-FD3885AFA4B8}" type="pres">
      <dgm:prSet presAssocID="{C5CEE76A-BB74-40C6-9FBE-243694135341}" presName="hierChild2" presStyleCnt="0"/>
      <dgm:spPr/>
    </dgm:pt>
    <dgm:pt modelId="{DB131755-0C3F-4A5B-AA7B-F96ABEFBDDFB}" type="pres">
      <dgm:prSet presAssocID="{AAFC51F3-439C-4385-8FBF-76C2D3E61D2B}" presName="Name10" presStyleLbl="parChTrans1D2" presStyleIdx="0" presStyleCnt="2"/>
      <dgm:spPr/>
    </dgm:pt>
    <dgm:pt modelId="{DE1080D0-9ABD-48B3-8F6E-F14D2D295845}" type="pres">
      <dgm:prSet presAssocID="{72C65234-6778-4656-B265-F7EF303DC9E0}" presName="hierRoot2" presStyleCnt="0"/>
      <dgm:spPr/>
    </dgm:pt>
    <dgm:pt modelId="{AD795EEA-E5A9-479A-B5F1-969E6A60DB3A}" type="pres">
      <dgm:prSet presAssocID="{72C65234-6778-4656-B265-F7EF303DC9E0}" presName="composite2" presStyleCnt="0"/>
      <dgm:spPr/>
    </dgm:pt>
    <dgm:pt modelId="{C2746A2D-B0FD-4D2A-8EAE-BD1FAAC1895D}" type="pres">
      <dgm:prSet presAssocID="{72C65234-6778-4656-B265-F7EF303DC9E0}" presName="background2" presStyleLbl="node2" presStyleIdx="0" presStyleCnt="2"/>
      <dgm:spPr>
        <a:solidFill>
          <a:srgbClr val="00B0F0"/>
        </a:solidFill>
        <a:ln>
          <a:solidFill>
            <a:srgbClr val="00B0F0"/>
          </a:solidFill>
        </a:ln>
      </dgm:spPr>
    </dgm:pt>
    <dgm:pt modelId="{1CD10E69-B875-47DC-AB4A-46EEE4051E48}" type="pres">
      <dgm:prSet presAssocID="{72C65234-6778-4656-B265-F7EF303DC9E0}" presName="text2" presStyleLbl="fgAcc2" presStyleIdx="0" presStyleCnt="2">
        <dgm:presLayoutVars>
          <dgm:chPref val="3"/>
        </dgm:presLayoutVars>
      </dgm:prSet>
      <dgm:spPr/>
    </dgm:pt>
    <dgm:pt modelId="{30411E9F-BA21-47FF-8540-5D3E12CC0554}" type="pres">
      <dgm:prSet presAssocID="{72C65234-6778-4656-B265-F7EF303DC9E0}" presName="hierChild3" presStyleCnt="0"/>
      <dgm:spPr/>
    </dgm:pt>
    <dgm:pt modelId="{427D8B29-7A77-486C-95FB-81E5FAC8E852}" type="pres">
      <dgm:prSet presAssocID="{31EB271A-CC9C-453E-B19A-D2B2F99EC031}" presName="Name17" presStyleLbl="parChTrans1D3" presStyleIdx="0" presStyleCnt="3"/>
      <dgm:spPr/>
    </dgm:pt>
    <dgm:pt modelId="{272807E5-CA98-49B7-A641-55E9BC9C4CBF}" type="pres">
      <dgm:prSet presAssocID="{CED85F67-AE12-4567-B864-9DC4B0DCD279}" presName="hierRoot3" presStyleCnt="0"/>
      <dgm:spPr/>
    </dgm:pt>
    <dgm:pt modelId="{289E2CD2-0EBC-4122-BDF4-D30A32E198F3}" type="pres">
      <dgm:prSet presAssocID="{CED85F67-AE12-4567-B864-9DC4B0DCD279}" presName="composite3" presStyleCnt="0"/>
      <dgm:spPr/>
    </dgm:pt>
    <dgm:pt modelId="{F9B55196-6FC7-4287-BBE6-447B201364C8}" type="pres">
      <dgm:prSet presAssocID="{CED85F67-AE12-4567-B864-9DC4B0DCD279}" presName="background3" presStyleLbl="node3" presStyleIdx="0" presStyleCnt="3"/>
      <dgm:spPr>
        <a:solidFill>
          <a:srgbClr val="FFFF00"/>
        </a:solidFill>
        <a:ln>
          <a:solidFill>
            <a:srgbClr val="FFFF00"/>
          </a:solidFill>
        </a:ln>
      </dgm:spPr>
    </dgm:pt>
    <dgm:pt modelId="{272A0F19-98C9-4FC8-AD4D-57C1CDA0B70D}" type="pres">
      <dgm:prSet presAssocID="{CED85F67-AE12-4567-B864-9DC4B0DCD279}" presName="text3" presStyleLbl="fgAcc3" presStyleIdx="0" presStyleCnt="3">
        <dgm:presLayoutVars>
          <dgm:chPref val="3"/>
        </dgm:presLayoutVars>
      </dgm:prSet>
      <dgm:spPr/>
    </dgm:pt>
    <dgm:pt modelId="{91F46435-B629-488F-87EC-532A894C5BC5}" type="pres">
      <dgm:prSet presAssocID="{CED85F67-AE12-4567-B864-9DC4B0DCD279}" presName="hierChild4" presStyleCnt="0"/>
      <dgm:spPr/>
    </dgm:pt>
    <dgm:pt modelId="{07F74E29-AD60-4D61-AC2F-30141818421A}" type="pres">
      <dgm:prSet presAssocID="{458B1622-B50B-4F45-BAB5-E1B070B1A469}" presName="Name17" presStyleLbl="parChTrans1D3" presStyleIdx="1" presStyleCnt="3"/>
      <dgm:spPr/>
    </dgm:pt>
    <dgm:pt modelId="{56C59F22-810C-4C80-8E67-60FB2EF40EC3}" type="pres">
      <dgm:prSet presAssocID="{A9379753-DBAA-4595-9598-3ECE66700AEA}" presName="hierRoot3" presStyleCnt="0"/>
      <dgm:spPr/>
    </dgm:pt>
    <dgm:pt modelId="{D73968F6-092F-4D4E-AF50-F7944230138A}" type="pres">
      <dgm:prSet presAssocID="{A9379753-DBAA-4595-9598-3ECE66700AEA}" presName="composite3" presStyleCnt="0"/>
      <dgm:spPr/>
    </dgm:pt>
    <dgm:pt modelId="{256891FF-5A53-4630-9249-EB92E3FAD592}" type="pres">
      <dgm:prSet presAssocID="{A9379753-DBAA-4595-9598-3ECE66700AEA}" presName="background3" presStyleLbl="node3" presStyleIdx="1" presStyleCnt="3"/>
      <dgm:spPr>
        <a:solidFill>
          <a:srgbClr val="FFFF00"/>
        </a:solidFill>
        <a:ln>
          <a:solidFill>
            <a:srgbClr val="FFFF00"/>
          </a:solidFill>
        </a:ln>
      </dgm:spPr>
    </dgm:pt>
    <dgm:pt modelId="{0092437D-7515-4C7B-8D37-166A8B63D7F9}" type="pres">
      <dgm:prSet presAssocID="{A9379753-DBAA-4595-9598-3ECE66700AEA}" presName="text3" presStyleLbl="fgAcc3" presStyleIdx="1" presStyleCnt="3">
        <dgm:presLayoutVars>
          <dgm:chPref val="3"/>
        </dgm:presLayoutVars>
      </dgm:prSet>
      <dgm:spPr/>
    </dgm:pt>
    <dgm:pt modelId="{336BB734-1B6A-45CC-B215-AD7D05A248E0}" type="pres">
      <dgm:prSet presAssocID="{A9379753-DBAA-4595-9598-3ECE66700AEA}" presName="hierChild4" presStyleCnt="0"/>
      <dgm:spPr/>
    </dgm:pt>
    <dgm:pt modelId="{3EA0DE3C-C47A-4CAA-89A5-EB43084A7A40}" type="pres">
      <dgm:prSet presAssocID="{A706E902-FC89-47E7-BB60-802F123ED1A6}" presName="Name10" presStyleLbl="parChTrans1D2" presStyleIdx="1" presStyleCnt="2"/>
      <dgm:spPr/>
    </dgm:pt>
    <dgm:pt modelId="{D8D6BF4A-F008-43CE-AF19-8F4CCF8620F6}" type="pres">
      <dgm:prSet presAssocID="{1060B5AA-14A1-40B7-AAA1-ADE68BD59D79}" presName="hierRoot2" presStyleCnt="0"/>
      <dgm:spPr/>
    </dgm:pt>
    <dgm:pt modelId="{0874944B-BFC4-47F9-AE31-E5B7B0CE3114}" type="pres">
      <dgm:prSet presAssocID="{1060B5AA-14A1-40B7-AAA1-ADE68BD59D79}" presName="composite2" presStyleCnt="0"/>
      <dgm:spPr/>
    </dgm:pt>
    <dgm:pt modelId="{037026FE-AAB9-4728-B99E-54006E1A0273}" type="pres">
      <dgm:prSet presAssocID="{1060B5AA-14A1-40B7-AAA1-ADE68BD59D79}" presName="background2" presStyleLbl="node2" presStyleIdx="1" presStyleCnt="2"/>
      <dgm:spPr>
        <a:solidFill>
          <a:srgbClr val="00B0F0"/>
        </a:solidFill>
        <a:ln>
          <a:solidFill>
            <a:srgbClr val="00B0F0"/>
          </a:solidFill>
        </a:ln>
      </dgm:spPr>
    </dgm:pt>
    <dgm:pt modelId="{928A497B-A9A7-46B6-9890-5B377F4BCFB7}" type="pres">
      <dgm:prSet presAssocID="{1060B5AA-14A1-40B7-AAA1-ADE68BD59D79}" presName="text2" presStyleLbl="fgAcc2" presStyleIdx="1" presStyleCnt="2">
        <dgm:presLayoutVars>
          <dgm:chPref val="3"/>
        </dgm:presLayoutVars>
      </dgm:prSet>
      <dgm:spPr/>
    </dgm:pt>
    <dgm:pt modelId="{7952D842-6AAD-4994-B43E-738EF581A062}" type="pres">
      <dgm:prSet presAssocID="{1060B5AA-14A1-40B7-AAA1-ADE68BD59D79}" presName="hierChild3" presStyleCnt="0"/>
      <dgm:spPr/>
    </dgm:pt>
    <dgm:pt modelId="{032B2ABC-9395-4288-B01E-395DD7988ED9}" type="pres">
      <dgm:prSet presAssocID="{BC3E2433-AB8A-4C59-8BF4-16F386943D3F}" presName="Name17" presStyleLbl="parChTrans1D3" presStyleIdx="2" presStyleCnt="3"/>
      <dgm:spPr/>
    </dgm:pt>
    <dgm:pt modelId="{EBA9CF83-CC79-4ADB-8089-9948C17BA2B7}" type="pres">
      <dgm:prSet presAssocID="{6786948B-27AF-4C32-9C8A-9E78C918E107}" presName="hierRoot3" presStyleCnt="0"/>
      <dgm:spPr/>
    </dgm:pt>
    <dgm:pt modelId="{EEA61062-FB73-42DB-80B1-0BB48588C91C}" type="pres">
      <dgm:prSet presAssocID="{6786948B-27AF-4C32-9C8A-9E78C918E107}" presName="composite3" presStyleCnt="0"/>
      <dgm:spPr/>
    </dgm:pt>
    <dgm:pt modelId="{9A45FFC7-3FFF-4F59-B258-479052A2F4A0}" type="pres">
      <dgm:prSet presAssocID="{6786948B-27AF-4C32-9C8A-9E78C918E107}" presName="background3" presStyleLbl="node3" presStyleIdx="2" presStyleCnt="3"/>
      <dgm:spPr>
        <a:solidFill>
          <a:srgbClr val="FFFF00"/>
        </a:solidFill>
        <a:ln>
          <a:solidFill>
            <a:srgbClr val="FFFF00"/>
          </a:solidFill>
        </a:ln>
      </dgm:spPr>
    </dgm:pt>
    <dgm:pt modelId="{30FD9CA1-FAE3-4D3F-BDFE-714D1BC4D070}" type="pres">
      <dgm:prSet presAssocID="{6786948B-27AF-4C32-9C8A-9E78C918E107}" presName="text3" presStyleLbl="fgAcc3" presStyleIdx="2" presStyleCnt="3">
        <dgm:presLayoutVars>
          <dgm:chPref val="3"/>
        </dgm:presLayoutVars>
      </dgm:prSet>
      <dgm:spPr/>
    </dgm:pt>
    <dgm:pt modelId="{3A7E3CE1-8F70-4F20-8E2A-83BCF792223D}" type="pres">
      <dgm:prSet presAssocID="{6786948B-27AF-4C32-9C8A-9E78C918E107}" presName="hierChild4" presStyleCnt="0"/>
      <dgm:spPr/>
    </dgm:pt>
  </dgm:ptLst>
  <dgm:cxnLst>
    <dgm:cxn modelId="{8804450C-E2D6-4023-96B4-6E41AED098E5}" type="presOf" srcId="{458B1622-B50B-4F45-BAB5-E1B070B1A469}" destId="{07F74E29-AD60-4D61-AC2F-30141818421A}" srcOrd="0" destOrd="0" presId="urn:microsoft.com/office/officeart/2005/8/layout/hierarchy1"/>
    <dgm:cxn modelId="{7846C812-2C3D-443B-A8C6-B2B031E9BE3E}" type="presOf" srcId="{A9379753-DBAA-4595-9598-3ECE66700AEA}" destId="{0092437D-7515-4C7B-8D37-166A8B63D7F9}" srcOrd="0" destOrd="0" presId="urn:microsoft.com/office/officeart/2005/8/layout/hierarchy1"/>
    <dgm:cxn modelId="{1793851B-1C30-406B-863D-597B87788DF2}" type="presOf" srcId="{CED85F67-AE12-4567-B864-9DC4B0DCD279}" destId="{272A0F19-98C9-4FC8-AD4D-57C1CDA0B70D}" srcOrd="0" destOrd="0" presId="urn:microsoft.com/office/officeart/2005/8/layout/hierarchy1"/>
    <dgm:cxn modelId="{BE41CF1D-6A3F-4BD3-91DB-5810ED911520}" srcId="{C5CEE76A-BB74-40C6-9FBE-243694135341}" destId="{72C65234-6778-4656-B265-F7EF303DC9E0}" srcOrd="0" destOrd="0" parTransId="{AAFC51F3-439C-4385-8FBF-76C2D3E61D2B}" sibTransId="{EC97E338-8292-42BF-A5B5-63A147CB10D1}"/>
    <dgm:cxn modelId="{2DEB472D-F49B-413A-860C-5D154A9314C4}" srcId="{1060B5AA-14A1-40B7-AAA1-ADE68BD59D79}" destId="{6786948B-27AF-4C32-9C8A-9E78C918E107}" srcOrd="0" destOrd="0" parTransId="{BC3E2433-AB8A-4C59-8BF4-16F386943D3F}" sibTransId="{A7DDAF99-E14E-4D83-8DD0-BAE74BA8235B}"/>
    <dgm:cxn modelId="{0355EE5C-6405-4302-BC28-2B077A41B0A6}" type="presOf" srcId="{BC3E2433-AB8A-4C59-8BF4-16F386943D3F}" destId="{032B2ABC-9395-4288-B01E-395DD7988ED9}" srcOrd="0" destOrd="0" presId="urn:microsoft.com/office/officeart/2005/8/layout/hierarchy1"/>
    <dgm:cxn modelId="{1FF94D61-C1FE-4CED-BE8F-31DF9D4F1639}" srcId="{72C65234-6778-4656-B265-F7EF303DC9E0}" destId="{A9379753-DBAA-4595-9598-3ECE66700AEA}" srcOrd="1" destOrd="0" parTransId="{458B1622-B50B-4F45-BAB5-E1B070B1A469}" sibTransId="{A649D0EE-5D9B-4E31-BF3C-5FBB5E168827}"/>
    <dgm:cxn modelId="{B1787345-0861-4B85-B20C-D3EE3C7885BB}" type="presOf" srcId="{72C65234-6778-4656-B265-F7EF303DC9E0}" destId="{1CD10E69-B875-47DC-AB4A-46EEE4051E48}" srcOrd="0" destOrd="0" presId="urn:microsoft.com/office/officeart/2005/8/layout/hierarchy1"/>
    <dgm:cxn modelId="{696DB74A-72BF-440B-8FD8-32F9D6E6FECD}" type="presOf" srcId="{24832528-4A6D-4D54-AFD4-16A1A9A71CA6}" destId="{D37A4F1B-9595-4CBC-B635-F9752B6B54F7}" srcOrd="0" destOrd="0" presId="urn:microsoft.com/office/officeart/2005/8/layout/hierarchy1"/>
    <dgm:cxn modelId="{45C69A54-5C88-49B9-A2FF-4571E9F18F3D}" type="presOf" srcId="{C5CEE76A-BB74-40C6-9FBE-243694135341}" destId="{3CF01E1B-2095-4319-B565-911424714BE2}" srcOrd="0" destOrd="0" presId="urn:microsoft.com/office/officeart/2005/8/layout/hierarchy1"/>
    <dgm:cxn modelId="{4B344156-F31C-464B-AE4F-B0F8DFF7FAED}" srcId="{C5CEE76A-BB74-40C6-9FBE-243694135341}" destId="{1060B5AA-14A1-40B7-AAA1-ADE68BD59D79}" srcOrd="1" destOrd="0" parTransId="{A706E902-FC89-47E7-BB60-802F123ED1A6}" sibTransId="{D0E5278B-B19B-48BF-8F4B-E508315CFE16}"/>
    <dgm:cxn modelId="{81BFB757-3CF7-43A6-A10B-8037A4519305}" srcId="{72C65234-6778-4656-B265-F7EF303DC9E0}" destId="{CED85F67-AE12-4567-B864-9DC4B0DCD279}" srcOrd="0" destOrd="0" parTransId="{31EB271A-CC9C-453E-B19A-D2B2F99EC031}" sibTransId="{963BA6C5-4434-4AAA-85C5-B40512D93D62}"/>
    <dgm:cxn modelId="{3D73B98C-73BF-48FE-AD7D-4D7E0921B2F0}" type="presOf" srcId="{A706E902-FC89-47E7-BB60-802F123ED1A6}" destId="{3EA0DE3C-C47A-4CAA-89A5-EB43084A7A40}" srcOrd="0" destOrd="0" presId="urn:microsoft.com/office/officeart/2005/8/layout/hierarchy1"/>
    <dgm:cxn modelId="{C8A50692-EA8E-4243-9559-5B3B7508779B}" type="presOf" srcId="{31EB271A-CC9C-453E-B19A-D2B2F99EC031}" destId="{427D8B29-7A77-486C-95FB-81E5FAC8E852}" srcOrd="0" destOrd="0" presId="urn:microsoft.com/office/officeart/2005/8/layout/hierarchy1"/>
    <dgm:cxn modelId="{A45D3C93-E04C-48CD-8D69-7E33B78DA102}" type="presOf" srcId="{6786948B-27AF-4C32-9C8A-9E78C918E107}" destId="{30FD9CA1-FAE3-4D3F-BDFE-714D1BC4D070}" srcOrd="0" destOrd="0" presId="urn:microsoft.com/office/officeart/2005/8/layout/hierarchy1"/>
    <dgm:cxn modelId="{3DA89A9F-6DE7-4376-907B-B3C28946BC9F}" srcId="{24832528-4A6D-4D54-AFD4-16A1A9A71CA6}" destId="{C5CEE76A-BB74-40C6-9FBE-243694135341}" srcOrd="0" destOrd="0" parTransId="{C444811A-7AFC-4FFF-AEA8-E6113C992875}" sibTransId="{70D785A4-1A04-4C89-AF31-E0C2BC25794D}"/>
    <dgm:cxn modelId="{949CAEF5-8A7F-4EC3-91B1-EAE3B7B9F088}" type="presOf" srcId="{AAFC51F3-439C-4385-8FBF-76C2D3E61D2B}" destId="{DB131755-0C3F-4A5B-AA7B-F96ABEFBDDFB}" srcOrd="0" destOrd="0" presId="urn:microsoft.com/office/officeart/2005/8/layout/hierarchy1"/>
    <dgm:cxn modelId="{150B5AF6-A985-484B-ABDE-D43B15370EF3}" type="presOf" srcId="{1060B5AA-14A1-40B7-AAA1-ADE68BD59D79}" destId="{928A497B-A9A7-46B6-9890-5B377F4BCFB7}" srcOrd="0" destOrd="0" presId="urn:microsoft.com/office/officeart/2005/8/layout/hierarchy1"/>
    <dgm:cxn modelId="{067E7035-C1E5-4522-A787-3152A72A99C6}" type="presParOf" srcId="{D37A4F1B-9595-4CBC-B635-F9752B6B54F7}" destId="{122712B7-1C37-4EAB-B4BB-498B96FE7D98}" srcOrd="0" destOrd="0" presId="urn:microsoft.com/office/officeart/2005/8/layout/hierarchy1"/>
    <dgm:cxn modelId="{A0CA122A-F974-44EE-9EE1-199F3EDC32FB}" type="presParOf" srcId="{122712B7-1C37-4EAB-B4BB-498B96FE7D98}" destId="{5E2E04CC-F3FA-44A2-9F2E-0CCD43950999}" srcOrd="0" destOrd="0" presId="urn:microsoft.com/office/officeart/2005/8/layout/hierarchy1"/>
    <dgm:cxn modelId="{D60C23DD-CF0A-4A9F-AEE3-9C1C3EDE621E}" type="presParOf" srcId="{5E2E04CC-F3FA-44A2-9F2E-0CCD43950999}" destId="{C70A5F58-C895-4C17-846E-BF1493B521C4}" srcOrd="0" destOrd="0" presId="urn:microsoft.com/office/officeart/2005/8/layout/hierarchy1"/>
    <dgm:cxn modelId="{3029BC8C-B6F8-4F60-A7A7-F65F4BEF6967}" type="presParOf" srcId="{5E2E04CC-F3FA-44A2-9F2E-0CCD43950999}" destId="{3CF01E1B-2095-4319-B565-911424714BE2}" srcOrd="1" destOrd="0" presId="urn:microsoft.com/office/officeart/2005/8/layout/hierarchy1"/>
    <dgm:cxn modelId="{E9122AF8-CC17-4D22-9E9E-B7E188ACE05E}" type="presParOf" srcId="{122712B7-1C37-4EAB-B4BB-498B96FE7D98}" destId="{397E7C6F-416E-4134-8A52-FD3885AFA4B8}" srcOrd="1" destOrd="0" presId="urn:microsoft.com/office/officeart/2005/8/layout/hierarchy1"/>
    <dgm:cxn modelId="{AE89975B-7DD6-41C9-9E77-59CC97B52C99}" type="presParOf" srcId="{397E7C6F-416E-4134-8A52-FD3885AFA4B8}" destId="{DB131755-0C3F-4A5B-AA7B-F96ABEFBDDFB}" srcOrd="0" destOrd="0" presId="urn:microsoft.com/office/officeart/2005/8/layout/hierarchy1"/>
    <dgm:cxn modelId="{58B81A35-E48E-47BF-996F-A05AF7712775}" type="presParOf" srcId="{397E7C6F-416E-4134-8A52-FD3885AFA4B8}" destId="{DE1080D0-9ABD-48B3-8F6E-F14D2D295845}" srcOrd="1" destOrd="0" presId="urn:microsoft.com/office/officeart/2005/8/layout/hierarchy1"/>
    <dgm:cxn modelId="{FA61F2AA-A8A7-4EE3-9419-0230B84182C4}" type="presParOf" srcId="{DE1080D0-9ABD-48B3-8F6E-F14D2D295845}" destId="{AD795EEA-E5A9-479A-B5F1-969E6A60DB3A}" srcOrd="0" destOrd="0" presId="urn:microsoft.com/office/officeart/2005/8/layout/hierarchy1"/>
    <dgm:cxn modelId="{993AFC63-68AC-488A-A57F-F935D2AB84F1}" type="presParOf" srcId="{AD795EEA-E5A9-479A-B5F1-969E6A60DB3A}" destId="{C2746A2D-B0FD-4D2A-8EAE-BD1FAAC1895D}" srcOrd="0" destOrd="0" presId="urn:microsoft.com/office/officeart/2005/8/layout/hierarchy1"/>
    <dgm:cxn modelId="{CEF18D36-A352-4D85-8188-D2FD596ED8B2}" type="presParOf" srcId="{AD795EEA-E5A9-479A-B5F1-969E6A60DB3A}" destId="{1CD10E69-B875-47DC-AB4A-46EEE4051E48}" srcOrd="1" destOrd="0" presId="urn:microsoft.com/office/officeart/2005/8/layout/hierarchy1"/>
    <dgm:cxn modelId="{708030E5-A3D8-44DA-AC0B-FBC592837E7D}" type="presParOf" srcId="{DE1080D0-9ABD-48B3-8F6E-F14D2D295845}" destId="{30411E9F-BA21-47FF-8540-5D3E12CC0554}" srcOrd="1" destOrd="0" presId="urn:microsoft.com/office/officeart/2005/8/layout/hierarchy1"/>
    <dgm:cxn modelId="{AFAB1183-C5D6-4AC1-809B-6ADDDE000CA6}" type="presParOf" srcId="{30411E9F-BA21-47FF-8540-5D3E12CC0554}" destId="{427D8B29-7A77-486C-95FB-81E5FAC8E852}" srcOrd="0" destOrd="0" presId="urn:microsoft.com/office/officeart/2005/8/layout/hierarchy1"/>
    <dgm:cxn modelId="{38B3CBC4-5A03-4663-8273-19ECD9359F84}" type="presParOf" srcId="{30411E9F-BA21-47FF-8540-5D3E12CC0554}" destId="{272807E5-CA98-49B7-A641-55E9BC9C4CBF}" srcOrd="1" destOrd="0" presId="urn:microsoft.com/office/officeart/2005/8/layout/hierarchy1"/>
    <dgm:cxn modelId="{F1C7FD22-F4D6-4FF4-984E-4C8208C493A5}" type="presParOf" srcId="{272807E5-CA98-49B7-A641-55E9BC9C4CBF}" destId="{289E2CD2-0EBC-4122-BDF4-D30A32E198F3}" srcOrd="0" destOrd="0" presId="urn:microsoft.com/office/officeart/2005/8/layout/hierarchy1"/>
    <dgm:cxn modelId="{532F6239-ECD6-4B4A-934D-232E77C676AC}" type="presParOf" srcId="{289E2CD2-0EBC-4122-BDF4-D30A32E198F3}" destId="{F9B55196-6FC7-4287-BBE6-447B201364C8}" srcOrd="0" destOrd="0" presId="urn:microsoft.com/office/officeart/2005/8/layout/hierarchy1"/>
    <dgm:cxn modelId="{825CCB46-C4B1-4880-80F6-BFD12F12D3BB}" type="presParOf" srcId="{289E2CD2-0EBC-4122-BDF4-D30A32E198F3}" destId="{272A0F19-98C9-4FC8-AD4D-57C1CDA0B70D}" srcOrd="1" destOrd="0" presId="urn:microsoft.com/office/officeart/2005/8/layout/hierarchy1"/>
    <dgm:cxn modelId="{E382B16E-A7C3-440D-BF09-88343085C694}" type="presParOf" srcId="{272807E5-CA98-49B7-A641-55E9BC9C4CBF}" destId="{91F46435-B629-488F-87EC-532A894C5BC5}" srcOrd="1" destOrd="0" presId="urn:microsoft.com/office/officeart/2005/8/layout/hierarchy1"/>
    <dgm:cxn modelId="{4EF76C75-D302-4E56-9F66-DE32B9E0A615}" type="presParOf" srcId="{30411E9F-BA21-47FF-8540-5D3E12CC0554}" destId="{07F74E29-AD60-4D61-AC2F-30141818421A}" srcOrd="2" destOrd="0" presId="urn:microsoft.com/office/officeart/2005/8/layout/hierarchy1"/>
    <dgm:cxn modelId="{42D12C13-6BFE-437D-B7D0-72BB18B71DF4}" type="presParOf" srcId="{30411E9F-BA21-47FF-8540-5D3E12CC0554}" destId="{56C59F22-810C-4C80-8E67-60FB2EF40EC3}" srcOrd="3" destOrd="0" presId="urn:microsoft.com/office/officeart/2005/8/layout/hierarchy1"/>
    <dgm:cxn modelId="{99FDAB96-6B93-44CC-B4A3-87E250726729}" type="presParOf" srcId="{56C59F22-810C-4C80-8E67-60FB2EF40EC3}" destId="{D73968F6-092F-4D4E-AF50-F7944230138A}" srcOrd="0" destOrd="0" presId="urn:microsoft.com/office/officeart/2005/8/layout/hierarchy1"/>
    <dgm:cxn modelId="{7A660CE0-BE2E-4504-AABE-B99FECE15D7E}" type="presParOf" srcId="{D73968F6-092F-4D4E-AF50-F7944230138A}" destId="{256891FF-5A53-4630-9249-EB92E3FAD592}" srcOrd="0" destOrd="0" presId="urn:microsoft.com/office/officeart/2005/8/layout/hierarchy1"/>
    <dgm:cxn modelId="{41BF864D-FA23-435D-96E1-2F46408F0511}" type="presParOf" srcId="{D73968F6-092F-4D4E-AF50-F7944230138A}" destId="{0092437D-7515-4C7B-8D37-166A8B63D7F9}" srcOrd="1" destOrd="0" presId="urn:microsoft.com/office/officeart/2005/8/layout/hierarchy1"/>
    <dgm:cxn modelId="{17AB4C25-2E17-46F6-A058-709C26C2B72E}" type="presParOf" srcId="{56C59F22-810C-4C80-8E67-60FB2EF40EC3}" destId="{336BB734-1B6A-45CC-B215-AD7D05A248E0}" srcOrd="1" destOrd="0" presId="urn:microsoft.com/office/officeart/2005/8/layout/hierarchy1"/>
    <dgm:cxn modelId="{2CA2D789-6518-4CE5-A2F5-CB5B05F25087}" type="presParOf" srcId="{397E7C6F-416E-4134-8A52-FD3885AFA4B8}" destId="{3EA0DE3C-C47A-4CAA-89A5-EB43084A7A40}" srcOrd="2" destOrd="0" presId="urn:microsoft.com/office/officeart/2005/8/layout/hierarchy1"/>
    <dgm:cxn modelId="{A14969DD-5D42-42E0-8936-E4A0F1AADCF9}" type="presParOf" srcId="{397E7C6F-416E-4134-8A52-FD3885AFA4B8}" destId="{D8D6BF4A-F008-43CE-AF19-8F4CCF8620F6}" srcOrd="3" destOrd="0" presId="urn:microsoft.com/office/officeart/2005/8/layout/hierarchy1"/>
    <dgm:cxn modelId="{4156E069-E7AD-4BCA-A310-327689570303}" type="presParOf" srcId="{D8D6BF4A-F008-43CE-AF19-8F4CCF8620F6}" destId="{0874944B-BFC4-47F9-AE31-E5B7B0CE3114}" srcOrd="0" destOrd="0" presId="urn:microsoft.com/office/officeart/2005/8/layout/hierarchy1"/>
    <dgm:cxn modelId="{3F4C6430-7A37-4531-9E72-9FE0CD238D57}" type="presParOf" srcId="{0874944B-BFC4-47F9-AE31-E5B7B0CE3114}" destId="{037026FE-AAB9-4728-B99E-54006E1A0273}" srcOrd="0" destOrd="0" presId="urn:microsoft.com/office/officeart/2005/8/layout/hierarchy1"/>
    <dgm:cxn modelId="{796C4B18-247E-42CE-9EE0-9114C60BF8A4}" type="presParOf" srcId="{0874944B-BFC4-47F9-AE31-E5B7B0CE3114}" destId="{928A497B-A9A7-46B6-9890-5B377F4BCFB7}" srcOrd="1" destOrd="0" presId="urn:microsoft.com/office/officeart/2005/8/layout/hierarchy1"/>
    <dgm:cxn modelId="{F6E08A10-B0EB-4990-B3B5-7984F8638162}" type="presParOf" srcId="{D8D6BF4A-F008-43CE-AF19-8F4CCF8620F6}" destId="{7952D842-6AAD-4994-B43E-738EF581A062}" srcOrd="1" destOrd="0" presId="urn:microsoft.com/office/officeart/2005/8/layout/hierarchy1"/>
    <dgm:cxn modelId="{679115B6-408F-4F2D-B234-F0E151963A87}" type="presParOf" srcId="{7952D842-6AAD-4994-B43E-738EF581A062}" destId="{032B2ABC-9395-4288-B01E-395DD7988ED9}" srcOrd="0" destOrd="0" presId="urn:microsoft.com/office/officeart/2005/8/layout/hierarchy1"/>
    <dgm:cxn modelId="{75D3ED5C-E8B7-4D4D-BFFC-1E42A9A8A3D0}" type="presParOf" srcId="{7952D842-6AAD-4994-B43E-738EF581A062}" destId="{EBA9CF83-CC79-4ADB-8089-9948C17BA2B7}" srcOrd="1" destOrd="0" presId="urn:microsoft.com/office/officeart/2005/8/layout/hierarchy1"/>
    <dgm:cxn modelId="{ADC45585-DA15-48FB-82B6-C4886F1FF840}" type="presParOf" srcId="{EBA9CF83-CC79-4ADB-8089-9948C17BA2B7}" destId="{EEA61062-FB73-42DB-80B1-0BB48588C91C}" srcOrd="0" destOrd="0" presId="urn:microsoft.com/office/officeart/2005/8/layout/hierarchy1"/>
    <dgm:cxn modelId="{410EE4C4-29BA-4EC4-B881-0562438A359F}" type="presParOf" srcId="{EEA61062-FB73-42DB-80B1-0BB48588C91C}" destId="{9A45FFC7-3FFF-4F59-B258-479052A2F4A0}" srcOrd="0" destOrd="0" presId="urn:microsoft.com/office/officeart/2005/8/layout/hierarchy1"/>
    <dgm:cxn modelId="{FEDDFF24-A73E-411F-B1DF-4A0F419FAC59}" type="presParOf" srcId="{EEA61062-FB73-42DB-80B1-0BB48588C91C}" destId="{30FD9CA1-FAE3-4D3F-BDFE-714D1BC4D070}" srcOrd="1" destOrd="0" presId="urn:microsoft.com/office/officeart/2005/8/layout/hierarchy1"/>
    <dgm:cxn modelId="{1857F0A7-2612-4ECE-9286-3543FA5259A0}" type="presParOf" srcId="{EBA9CF83-CC79-4ADB-8089-9948C17BA2B7}" destId="{3A7E3CE1-8F70-4F20-8E2A-83BCF792223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2B2ABC-9395-4288-B01E-395DD7988ED9}">
      <dsp:nvSpPr>
        <dsp:cNvPr id="0" name=""/>
        <dsp:cNvSpPr/>
      </dsp:nvSpPr>
      <dsp:spPr>
        <a:xfrm>
          <a:off x="6328397" y="3152121"/>
          <a:ext cx="91440" cy="5867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8678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A0DE3C-C47A-4CAA-89A5-EB43084A7A40}">
      <dsp:nvSpPr>
        <dsp:cNvPr id="0" name=""/>
        <dsp:cNvSpPr/>
      </dsp:nvSpPr>
      <dsp:spPr>
        <a:xfrm>
          <a:off x="4524659" y="1284169"/>
          <a:ext cx="1849457" cy="586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875"/>
              </a:lnTo>
              <a:lnTo>
                <a:pt x="1849457" y="399875"/>
              </a:lnTo>
              <a:lnTo>
                <a:pt x="1849457" y="58678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F74E29-AD60-4D61-AC2F-30141818421A}">
      <dsp:nvSpPr>
        <dsp:cNvPr id="0" name=""/>
        <dsp:cNvSpPr/>
      </dsp:nvSpPr>
      <dsp:spPr>
        <a:xfrm>
          <a:off x="2675201" y="3152121"/>
          <a:ext cx="1232971" cy="586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875"/>
              </a:lnTo>
              <a:lnTo>
                <a:pt x="1232971" y="399875"/>
              </a:lnTo>
              <a:lnTo>
                <a:pt x="1232971" y="58678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D8B29-7A77-486C-95FB-81E5FAC8E852}">
      <dsp:nvSpPr>
        <dsp:cNvPr id="0" name=""/>
        <dsp:cNvSpPr/>
      </dsp:nvSpPr>
      <dsp:spPr>
        <a:xfrm>
          <a:off x="1442229" y="3152121"/>
          <a:ext cx="1232971" cy="586782"/>
        </a:xfrm>
        <a:custGeom>
          <a:avLst/>
          <a:gdLst/>
          <a:ahLst/>
          <a:cxnLst/>
          <a:rect l="0" t="0" r="0" b="0"/>
          <a:pathLst>
            <a:path>
              <a:moveTo>
                <a:pt x="1232971" y="0"/>
              </a:moveTo>
              <a:lnTo>
                <a:pt x="1232971" y="399875"/>
              </a:lnTo>
              <a:lnTo>
                <a:pt x="0" y="399875"/>
              </a:lnTo>
              <a:lnTo>
                <a:pt x="0" y="58678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131755-0C3F-4A5B-AA7B-F96ABEFBDDFB}">
      <dsp:nvSpPr>
        <dsp:cNvPr id="0" name=""/>
        <dsp:cNvSpPr/>
      </dsp:nvSpPr>
      <dsp:spPr>
        <a:xfrm>
          <a:off x="2675201" y="1284169"/>
          <a:ext cx="1849457" cy="586782"/>
        </a:xfrm>
        <a:custGeom>
          <a:avLst/>
          <a:gdLst/>
          <a:ahLst/>
          <a:cxnLst/>
          <a:rect l="0" t="0" r="0" b="0"/>
          <a:pathLst>
            <a:path>
              <a:moveTo>
                <a:pt x="1849457" y="0"/>
              </a:moveTo>
              <a:lnTo>
                <a:pt x="1849457" y="399875"/>
              </a:lnTo>
              <a:lnTo>
                <a:pt x="0" y="399875"/>
              </a:lnTo>
              <a:lnTo>
                <a:pt x="0" y="58678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0A5F58-C895-4C17-846E-BF1493B521C4}">
      <dsp:nvSpPr>
        <dsp:cNvPr id="0" name=""/>
        <dsp:cNvSpPr/>
      </dsp:nvSpPr>
      <dsp:spPr>
        <a:xfrm>
          <a:off x="3515864" y="2999"/>
          <a:ext cx="2017590" cy="1281169"/>
        </a:xfrm>
        <a:prstGeom prst="roundRect">
          <a:avLst>
            <a:gd name="adj" fmla="val 10000"/>
          </a:avLst>
        </a:prstGeom>
        <a:solidFill>
          <a:srgbClr val="FF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F01E1B-2095-4319-B565-911424714BE2}">
      <dsp:nvSpPr>
        <dsp:cNvPr id="0" name=""/>
        <dsp:cNvSpPr/>
      </dsp:nvSpPr>
      <dsp:spPr>
        <a:xfrm>
          <a:off x="3740041" y="215966"/>
          <a:ext cx="2017590" cy="1281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Software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System/product</a:t>
          </a:r>
        </a:p>
      </dsp:txBody>
      <dsp:txXfrm>
        <a:off x="3777565" y="253490"/>
        <a:ext cx="1942542" cy="1206121"/>
      </dsp:txXfrm>
    </dsp:sp>
    <dsp:sp modelId="{C2746A2D-B0FD-4D2A-8EAE-BD1FAAC1895D}">
      <dsp:nvSpPr>
        <dsp:cNvPr id="0" name=""/>
        <dsp:cNvSpPr/>
      </dsp:nvSpPr>
      <dsp:spPr>
        <a:xfrm>
          <a:off x="1666406" y="1870951"/>
          <a:ext cx="2017590" cy="1281169"/>
        </a:xfrm>
        <a:prstGeom prst="roundRect">
          <a:avLst>
            <a:gd name="adj" fmla="val 10000"/>
          </a:avLst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D10E69-B875-47DC-AB4A-46EEE4051E48}">
      <dsp:nvSpPr>
        <dsp:cNvPr id="0" name=""/>
        <dsp:cNvSpPr/>
      </dsp:nvSpPr>
      <dsp:spPr>
        <a:xfrm>
          <a:off x="1890583" y="2083919"/>
          <a:ext cx="2017590" cy="1281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Subsystem 1</a:t>
          </a:r>
        </a:p>
      </dsp:txBody>
      <dsp:txXfrm>
        <a:off x="1928107" y="2121443"/>
        <a:ext cx="1942542" cy="1206121"/>
      </dsp:txXfrm>
    </dsp:sp>
    <dsp:sp modelId="{F9B55196-6FC7-4287-BBE6-447B201364C8}">
      <dsp:nvSpPr>
        <dsp:cNvPr id="0" name=""/>
        <dsp:cNvSpPr/>
      </dsp:nvSpPr>
      <dsp:spPr>
        <a:xfrm>
          <a:off x="433434" y="3738904"/>
          <a:ext cx="2017590" cy="1281169"/>
        </a:xfrm>
        <a:prstGeom prst="roundRect">
          <a:avLst>
            <a:gd name="adj" fmla="val 10000"/>
          </a:avLst>
        </a:prstGeom>
        <a:solidFill>
          <a:srgbClr val="FFFF00"/>
        </a:solidFill>
        <a:ln w="15875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2A0F19-98C9-4FC8-AD4D-57C1CDA0B70D}">
      <dsp:nvSpPr>
        <dsp:cNvPr id="0" name=""/>
        <dsp:cNvSpPr/>
      </dsp:nvSpPr>
      <dsp:spPr>
        <a:xfrm>
          <a:off x="657611" y="3951871"/>
          <a:ext cx="2017590" cy="1281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Component </a:t>
          </a:r>
          <a:br>
            <a:rPr lang="en-US" sz="2200" kern="1200" dirty="0"/>
          </a:br>
          <a:r>
            <a:rPr lang="en-US" sz="2200" kern="1200" dirty="0"/>
            <a:t>A</a:t>
          </a:r>
        </a:p>
      </dsp:txBody>
      <dsp:txXfrm>
        <a:off x="695135" y="3989395"/>
        <a:ext cx="1942542" cy="1206121"/>
      </dsp:txXfrm>
    </dsp:sp>
    <dsp:sp modelId="{256891FF-5A53-4630-9249-EB92E3FAD592}">
      <dsp:nvSpPr>
        <dsp:cNvPr id="0" name=""/>
        <dsp:cNvSpPr/>
      </dsp:nvSpPr>
      <dsp:spPr>
        <a:xfrm>
          <a:off x="2899378" y="3738904"/>
          <a:ext cx="2017590" cy="1281169"/>
        </a:xfrm>
        <a:prstGeom prst="roundRect">
          <a:avLst>
            <a:gd name="adj" fmla="val 10000"/>
          </a:avLst>
        </a:prstGeom>
        <a:solidFill>
          <a:srgbClr val="FFFF00"/>
        </a:solidFill>
        <a:ln w="15875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92437D-7515-4C7B-8D37-166A8B63D7F9}">
      <dsp:nvSpPr>
        <dsp:cNvPr id="0" name=""/>
        <dsp:cNvSpPr/>
      </dsp:nvSpPr>
      <dsp:spPr>
        <a:xfrm>
          <a:off x="3123555" y="3951871"/>
          <a:ext cx="2017590" cy="1281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Component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B</a:t>
          </a:r>
        </a:p>
      </dsp:txBody>
      <dsp:txXfrm>
        <a:off x="3161079" y="3989395"/>
        <a:ext cx="1942542" cy="1206121"/>
      </dsp:txXfrm>
    </dsp:sp>
    <dsp:sp modelId="{037026FE-AAB9-4728-B99E-54006E1A0273}">
      <dsp:nvSpPr>
        <dsp:cNvPr id="0" name=""/>
        <dsp:cNvSpPr/>
      </dsp:nvSpPr>
      <dsp:spPr>
        <a:xfrm>
          <a:off x="5365322" y="1870951"/>
          <a:ext cx="2017590" cy="1281169"/>
        </a:xfrm>
        <a:prstGeom prst="roundRect">
          <a:avLst>
            <a:gd name="adj" fmla="val 10000"/>
          </a:avLst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8A497B-A9A7-46B6-9890-5B377F4BCFB7}">
      <dsp:nvSpPr>
        <dsp:cNvPr id="0" name=""/>
        <dsp:cNvSpPr/>
      </dsp:nvSpPr>
      <dsp:spPr>
        <a:xfrm>
          <a:off x="5589499" y="2083919"/>
          <a:ext cx="2017590" cy="1281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Subsystem 2</a:t>
          </a:r>
        </a:p>
      </dsp:txBody>
      <dsp:txXfrm>
        <a:off x="5627023" y="2121443"/>
        <a:ext cx="1942542" cy="1206121"/>
      </dsp:txXfrm>
    </dsp:sp>
    <dsp:sp modelId="{9A45FFC7-3FFF-4F59-B258-479052A2F4A0}">
      <dsp:nvSpPr>
        <dsp:cNvPr id="0" name=""/>
        <dsp:cNvSpPr/>
      </dsp:nvSpPr>
      <dsp:spPr>
        <a:xfrm>
          <a:off x="5365322" y="3738904"/>
          <a:ext cx="2017590" cy="1281169"/>
        </a:xfrm>
        <a:prstGeom prst="roundRect">
          <a:avLst>
            <a:gd name="adj" fmla="val 10000"/>
          </a:avLst>
        </a:prstGeom>
        <a:solidFill>
          <a:srgbClr val="FFFF00"/>
        </a:solidFill>
        <a:ln w="15875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FD9CA1-FAE3-4D3F-BDFE-714D1BC4D070}">
      <dsp:nvSpPr>
        <dsp:cNvPr id="0" name=""/>
        <dsp:cNvSpPr/>
      </dsp:nvSpPr>
      <dsp:spPr>
        <a:xfrm>
          <a:off x="5589499" y="3951871"/>
          <a:ext cx="2017590" cy="1281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Component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</a:t>
          </a:r>
        </a:p>
      </dsp:txBody>
      <dsp:txXfrm>
        <a:off x="5627023" y="3989395"/>
        <a:ext cx="1942542" cy="1206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2D19835-B1C4-4C8B-A9B5-41CE327A69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59BABC-0FD3-4FAF-9F31-4583340BC1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805C2-30DC-4976-B20D-79E1283C2D2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95854-981F-4D4E-8ED6-104BE0A3D1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From: http://softwaretestingfundamentals.com/integration-testing/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780E12-E617-418B-BDDC-713CD8DCC0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0E62A-2DE2-4AE1-B907-8DE6F9069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8262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1282C-1117-4CEB-8A99-4E315034E2DB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From: http://softwaretestingfundamentals.com/integration-testing/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FBDDE-373B-4D6D-BF18-7BD060685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3332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1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2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72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126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77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51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38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9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0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1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0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0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5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0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8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5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54869-F0AF-4B97-B971-8EC82CCBC298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81663-8FC4-434C-A40D-8F499553D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423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26BFE-5DB4-4F80-81D4-11F84CA62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7294" y="1792475"/>
            <a:ext cx="4079477" cy="2387600"/>
          </a:xfrm>
        </p:spPr>
        <p:txBody>
          <a:bodyPr/>
          <a:lstStyle/>
          <a:p>
            <a:pPr algn="ctr"/>
            <a:r>
              <a:rPr lang="en-US" dirty="0"/>
              <a:t>Software System Integration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4F9DD9-0112-4426-B0F5-620267591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237" y="4922838"/>
            <a:ext cx="6593681" cy="1655762"/>
          </a:xfrm>
        </p:spPr>
        <p:txBody>
          <a:bodyPr/>
          <a:lstStyle/>
          <a:p>
            <a:pPr algn="ctr"/>
            <a:r>
              <a:rPr lang="en-US" dirty="0"/>
              <a:t>Victor Lin</a:t>
            </a:r>
          </a:p>
          <a:p>
            <a:pPr algn="ctr"/>
            <a:r>
              <a:rPr lang="en-US" dirty="0" err="1"/>
              <a:t>Dod</a:t>
            </a:r>
            <a:r>
              <a:rPr lang="en-US" dirty="0"/>
              <a:t> clinical informatics fellowship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2D74DD-9576-4913-99C2-790C091A3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54636"/>
            <a:ext cx="3293035" cy="4601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766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CED97-26C8-4C5B-8B8F-610DB4AD6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integration in SDLC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C645E2-F40E-43B2-8D5E-B1D6246567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095" y="1662824"/>
            <a:ext cx="6876120" cy="4010107"/>
          </a:xfr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F02A205E-C6A1-49F6-8DE6-C59EE2465EB4}"/>
              </a:ext>
            </a:extLst>
          </p:cNvPr>
          <p:cNvSpPr/>
          <p:nvPr/>
        </p:nvSpPr>
        <p:spPr>
          <a:xfrm>
            <a:off x="3872753" y="3376707"/>
            <a:ext cx="1255059" cy="142837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99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30191-4F30-42A7-ABE4-D0D1FF85B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between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0769-FFD8-42E5-97BA-9A86481E1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2249486"/>
            <a:ext cx="7429499" cy="392420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Software components must be programmed properly interface with each other for the system to integrate, and to ensure seamless data flow.</a:t>
            </a:r>
          </a:p>
          <a:p>
            <a:r>
              <a:rPr lang="en-US" dirty="0"/>
              <a:t>In programmer’s lingo, the interface between the components constitutes the assumptions that that the programmer for one component can safely make about another component (</a:t>
            </a:r>
            <a:r>
              <a:rPr lang="en-US" dirty="0" err="1"/>
              <a:t>Parnas</a:t>
            </a:r>
            <a:r>
              <a:rPr lang="en-US" dirty="0"/>
              <a:t> definition).</a:t>
            </a:r>
          </a:p>
          <a:p>
            <a:r>
              <a:rPr lang="en-US" dirty="0"/>
              <a:t>Defines how each component connects to and works with the others.</a:t>
            </a:r>
          </a:p>
          <a:p>
            <a:r>
              <a:rPr lang="en-US" dirty="0"/>
              <a:t>With careful interface definition and documentation, the integration can proceed much more smoothly.</a:t>
            </a:r>
          </a:p>
        </p:txBody>
      </p:sp>
    </p:spTree>
    <p:extLst>
      <p:ext uri="{BB962C8B-B14F-4D97-AF65-F5344CB8AC3E}">
        <p14:creationId xmlns:p14="http://schemas.microsoft.com/office/powerpoint/2010/main" val="3917134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ED919-3888-4BDA-AFBD-1D0C9475C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“big bang”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A2A2C-7611-4F94-B70A-9299C375C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Components are individually built.</a:t>
            </a:r>
          </a:p>
          <a:p>
            <a:r>
              <a:rPr lang="en-US" dirty="0"/>
              <a:t>Components are individually tested.</a:t>
            </a:r>
          </a:p>
          <a:p>
            <a:r>
              <a:rPr lang="en-US" dirty="0"/>
              <a:t>The components are integrated together.</a:t>
            </a:r>
          </a:p>
          <a:p>
            <a:r>
              <a:rPr lang="en-US" dirty="0"/>
              <a:t>Integration testing occurs to ensure all the components work well together.</a:t>
            </a:r>
          </a:p>
          <a:p>
            <a:r>
              <a:rPr lang="en-US" dirty="0"/>
              <a:t>Components are revised as needed based on the integration testing.</a:t>
            </a:r>
          </a:p>
        </p:txBody>
      </p:sp>
    </p:spTree>
    <p:extLst>
      <p:ext uri="{BB962C8B-B14F-4D97-AF65-F5344CB8AC3E}">
        <p14:creationId xmlns:p14="http://schemas.microsoft.com/office/powerpoint/2010/main" val="280622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9F46E-C1BD-4E30-8413-B40EA1CC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integration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A3C2C-7297-45EB-B875-E4578383E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contrast to the “big bang” approach, the continuous integration approach is much less risky.</a:t>
            </a:r>
          </a:p>
          <a:p>
            <a:r>
              <a:rPr lang="en-US" dirty="0"/>
              <a:t>Integration testing occurs continuously and individually, rather than at the end with the entire system.</a:t>
            </a:r>
          </a:p>
          <a:p>
            <a:r>
              <a:rPr lang="en-US" dirty="0"/>
              <a:t>As the components are being designed and built, they are integrated into multiple subsystems.</a:t>
            </a:r>
          </a:p>
          <a:p>
            <a:r>
              <a:rPr lang="en-US" dirty="0"/>
              <a:t>Integration testing occurs with each subsystem.</a:t>
            </a:r>
          </a:p>
          <a:p>
            <a:r>
              <a:rPr lang="en-US" dirty="0"/>
              <a:t>Further components are built onto these subsystems.</a:t>
            </a:r>
          </a:p>
        </p:txBody>
      </p:sp>
    </p:spTree>
    <p:extLst>
      <p:ext uri="{BB962C8B-B14F-4D97-AF65-F5344CB8AC3E}">
        <p14:creationId xmlns:p14="http://schemas.microsoft.com/office/powerpoint/2010/main" val="2597933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0B9D6-A676-47A1-8625-6EDCB83D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integration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CEFDC-2200-4343-AD6A-87BC9C6D8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2097088"/>
            <a:ext cx="7429499" cy="4169242"/>
          </a:xfrm>
        </p:spPr>
        <p:txBody>
          <a:bodyPr>
            <a:noAutofit/>
          </a:bodyPr>
          <a:lstStyle/>
          <a:p>
            <a:r>
              <a:rPr lang="en-US" sz="2800" dirty="0"/>
              <a:t>Level of software testing where the individual subsystems/components are combined and tested as a whole.</a:t>
            </a:r>
          </a:p>
          <a:p>
            <a:r>
              <a:rPr lang="en-US" sz="2800" dirty="0"/>
              <a:t>Goal: To expose flaws in the interactions and interfaces between the integrated subsystems/components.</a:t>
            </a:r>
          </a:p>
          <a:p>
            <a:r>
              <a:rPr lang="en-US" sz="2800" dirty="0"/>
              <a:t>Integration testing may occur when two or more components are built and ready.</a:t>
            </a:r>
          </a:p>
        </p:txBody>
      </p:sp>
    </p:spTree>
    <p:extLst>
      <p:ext uri="{BB962C8B-B14F-4D97-AF65-F5344CB8AC3E}">
        <p14:creationId xmlns:p14="http://schemas.microsoft.com/office/powerpoint/2010/main" val="1640806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D6E7B-C173-4514-ABB9-9839184D0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integration </a:t>
            </a:r>
            <a:r>
              <a:rPr lang="en-US" dirty="0" err="1"/>
              <a:t>testion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18DC0DC-B521-4F5D-80F1-7BC6A35CEE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435" y="1571813"/>
            <a:ext cx="5513544" cy="5171324"/>
          </a:xfrm>
        </p:spPr>
      </p:pic>
    </p:spTree>
    <p:extLst>
      <p:ext uri="{BB962C8B-B14F-4D97-AF65-F5344CB8AC3E}">
        <p14:creationId xmlns:p14="http://schemas.microsoft.com/office/powerpoint/2010/main" val="2626739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0AC1E-65DA-4377-933B-DEBB5D067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Integration testing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BBDDC-FBC0-498F-BE3C-D8FBA2809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912254"/>
          </a:xfrm>
        </p:spPr>
        <p:txBody>
          <a:bodyPr>
            <a:normAutofit/>
          </a:bodyPr>
          <a:lstStyle/>
          <a:p>
            <a:r>
              <a:rPr lang="en-US" dirty="0"/>
              <a:t>Planning for testing</a:t>
            </a:r>
          </a:p>
          <a:p>
            <a:pPr lvl="1"/>
            <a:r>
              <a:rPr lang="en-US" dirty="0"/>
              <a:t>Prepare</a:t>
            </a:r>
          </a:p>
          <a:p>
            <a:pPr lvl="1"/>
            <a:r>
              <a:rPr lang="en-US" dirty="0"/>
              <a:t>Review</a:t>
            </a:r>
          </a:p>
          <a:p>
            <a:pPr lvl="1"/>
            <a:r>
              <a:rPr lang="en-US" dirty="0"/>
              <a:t>Rework</a:t>
            </a:r>
          </a:p>
          <a:p>
            <a:pPr lvl="1"/>
            <a:r>
              <a:rPr lang="en-US" dirty="0"/>
              <a:t>Baseline</a:t>
            </a:r>
          </a:p>
          <a:p>
            <a:r>
              <a:rPr lang="en-US" dirty="0"/>
              <a:t>Preparing scripts and test cases for testing</a:t>
            </a:r>
          </a:p>
          <a:p>
            <a:pPr lvl="1"/>
            <a:r>
              <a:rPr lang="en-US" dirty="0"/>
              <a:t>Prepare, Review, Rework, Baseline</a:t>
            </a:r>
          </a:p>
          <a:p>
            <a:r>
              <a:rPr lang="en-US" dirty="0"/>
              <a:t>Conducting the integration test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66980B-7D37-4CE8-AD48-451348EF8149}"/>
              </a:ext>
            </a:extLst>
          </p:cNvPr>
          <p:cNvSpPr txBox="1"/>
          <p:nvPr/>
        </p:nvSpPr>
        <p:spPr>
          <a:xfrm>
            <a:off x="1452281" y="6161741"/>
            <a:ext cx="6329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From: http://softwaretestingfundamentals.com/integration-testing/</a:t>
            </a:r>
          </a:p>
        </p:txBody>
      </p:sp>
    </p:spTree>
    <p:extLst>
      <p:ext uri="{BB962C8B-B14F-4D97-AF65-F5344CB8AC3E}">
        <p14:creationId xmlns:p14="http://schemas.microsoft.com/office/powerpoint/2010/main" val="3592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FFA77-F68C-4D42-A909-58B78BE77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Integration testing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E8434-9FF9-4E61-9EEA-8DC7CD0A8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9361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Big Bang: When all or most of the components are combined together and tested all at once.</a:t>
            </a:r>
          </a:p>
          <a:p>
            <a:r>
              <a:rPr lang="en-US" dirty="0"/>
              <a:t>Top Down: Top level units are tested first, and subsequently the units below are tested step by step.</a:t>
            </a:r>
          </a:p>
          <a:p>
            <a:r>
              <a:rPr lang="en-US" dirty="0"/>
              <a:t>Bottom Up: Bottom level units are tested first, followed by the units above.</a:t>
            </a:r>
          </a:p>
          <a:p>
            <a:r>
              <a:rPr lang="en-US" dirty="0"/>
              <a:t>Sandwich/Hybrid: Combination of top down and bottom up approaches.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B59360-B172-4B72-AEFD-B86EEA661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324" y="6358085"/>
            <a:ext cx="6376969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216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97FEC-E719-4072-A6E2-0181737BA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AECD4C8-8453-49AF-9332-39CDEF4934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624" y="1655482"/>
            <a:ext cx="4521788" cy="5143535"/>
          </a:xfrm>
        </p:spPr>
      </p:pic>
    </p:spTree>
    <p:extLst>
      <p:ext uri="{BB962C8B-B14F-4D97-AF65-F5344CB8AC3E}">
        <p14:creationId xmlns:p14="http://schemas.microsoft.com/office/powerpoint/2010/main" val="3690353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A413-A687-408E-BF5A-D89A5AB27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FE021-0220-4ACB-9375-34238C6B2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013854"/>
          </a:xfrm>
        </p:spPr>
        <p:txBody>
          <a:bodyPr>
            <a:normAutofit/>
          </a:bodyPr>
          <a:lstStyle/>
          <a:p>
            <a:r>
              <a:rPr lang="en-US" dirty="0"/>
              <a:t>Explain the concept of system integration, particularly as it relates to IT.</a:t>
            </a:r>
          </a:p>
          <a:p>
            <a:r>
              <a:rPr lang="en-US" dirty="0"/>
              <a:t>Introduce software system integration as a subset of the system integration concept.</a:t>
            </a:r>
          </a:p>
          <a:p>
            <a:r>
              <a:rPr lang="en-US" dirty="0"/>
              <a:t>Discuss the process of software system integration, and how it relates to the software development life cycle.</a:t>
            </a:r>
          </a:p>
          <a:p>
            <a:r>
              <a:rPr lang="en-US" dirty="0"/>
              <a:t>Discuss the process of software integration testing.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23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EF411-896B-4CE5-B0F1-AE9EEA6ED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integration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716B2A-B531-44FD-8617-AFBAC6B22B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09" y="2249488"/>
            <a:ext cx="6235408" cy="3541712"/>
          </a:xfrm>
        </p:spPr>
      </p:pic>
      <p:sp>
        <p:nvSpPr>
          <p:cNvPr id="6" name="Arrow: Down 5">
            <a:extLst>
              <a:ext uri="{FF2B5EF4-FFF2-40B4-BE49-F238E27FC236}">
                <a16:creationId xmlns:a16="http://schemas.microsoft.com/office/drawing/2014/main" id="{E1E23A9E-7678-4A83-852F-D504A2C48603}"/>
              </a:ext>
            </a:extLst>
          </p:cNvPr>
          <p:cNvSpPr/>
          <p:nvPr/>
        </p:nvSpPr>
        <p:spPr>
          <a:xfrm>
            <a:off x="4570413" y="4093882"/>
            <a:ext cx="436283" cy="6335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6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7DCE8-9124-4B3D-A496-BE0D4309A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3257F-0363-42D7-B9A6-116307426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engineering, system integration is the process of bringing a system’s components or sub-systems into a coherent whole, and ensuring that they all function well together.</a:t>
            </a:r>
          </a:p>
          <a:p>
            <a:r>
              <a:rPr lang="en-US" dirty="0"/>
              <a:t>In information technology, it is the act of bringing together disparate computing hardware and software applications, to create a functioning system.</a:t>
            </a:r>
          </a:p>
        </p:txBody>
      </p:sp>
    </p:spTree>
    <p:extLst>
      <p:ext uri="{BB962C8B-B14F-4D97-AF65-F5344CB8AC3E}">
        <p14:creationId xmlns:p14="http://schemas.microsoft.com/office/powerpoint/2010/main" val="2096770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3D3BF-A657-4C72-BBEF-69FC3C0D4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system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1399-53A1-4F35-A737-3A10104C2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133384"/>
          </a:xfrm>
        </p:spPr>
        <p:txBody>
          <a:bodyPr>
            <a:normAutofit/>
          </a:bodyPr>
          <a:lstStyle/>
          <a:p>
            <a:r>
              <a:rPr lang="en-US" dirty="0"/>
              <a:t>One of the practice areas of software engineering.</a:t>
            </a:r>
          </a:p>
          <a:p>
            <a:r>
              <a:rPr lang="en-US" dirty="0"/>
              <a:t>Various components of a software system must work well with others, and the software must integrate well with other software applications.</a:t>
            </a:r>
          </a:p>
          <a:p>
            <a:r>
              <a:rPr lang="en-US" dirty="0"/>
              <a:t>According to the Software Engineering Institute at Carnegie Mellon, software system integration is the “practice of combining individually tested software components into an integrated whole.”</a:t>
            </a:r>
          </a:p>
        </p:txBody>
      </p:sp>
    </p:spTree>
    <p:extLst>
      <p:ext uri="{BB962C8B-B14F-4D97-AF65-F5344CB8AC3E}">
        <p14:creationId xmlns:p14="http://schemas.microsoft.com/office/powerpoint/2010/main" val="2859585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3AC9D-D7ED-4E3E-95F9-4260F0BC8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system integration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2B3F3F-72DE-44D0-B695-251F03F2FD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677476"/>
              </p:ext>
            </p:extLst>
          </p:nvPr>
        </p:nvGraphicFramePr>
        <p:xfrm>
          <a:off x="322729" y="1621959"/>
          <a:ext cx="8040524" cy="5236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8823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0F928-8B37-4464-98D1-387457887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software system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5A74B-062A-4D5E-88E5-A3B5D8712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Integration of existing subsystems or software packages to deduce need to acquire new off-the-shelf software.</a:t>
            </a:r>
          </a:p>
          <a:p>
            <a:r>
              <a:rPr lang="en-US" dirty="0"/>
              <a:t>Adds value and capabilities to existing system.</a:t>
            </a:r>
          </a:p>
          <a:p>
            <a:r>
              <a:rPr lang="en-US" dirty="0"/>
              <a:t>Reduces need to manually enter data into different systems.</a:t>
            </a:r>
          </a:p>
          <a:p>
            <a:r>
              <a:rPr lang="en-US" dirty="0"/>
              <a:t>Software components can be built by different individuals independently at different times and in different locales.</a:t>
            </a:r>
          </a:p>
          <a:p>
            <a:r>
              <a:rPr lang="en-US" dirty="0"/>
              <a:t>Can increase productivity.</a:t>
            </a:r>
          </a:p>
        </p:txBody>
      </p:sp>
    </p:spTree>
    <p:extLst>
      <p:ext uri="{BB962C8B-B14F-4D97-AF65-F5344CB8AC3E}">
        <p14:creationId xmlns:p14="http://schemas.microsoft.com/office/powerpoint/2010/main" val="1323360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43D99-3926-46D5-8642-8D455B8BA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software system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2F70D-643D-4181-B24E-FEF708FC9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a long and complicated process.</a:t>
            </a:r>
          </a:p>
          <a:p>
            <a:r>
              <a:rPr lang="en-US" dirty="0"/>
              <a:t>Components come from different vendors.</a:t>
            </a:r>
          </a:p>
          <a:p>
            <a:r>
              <a:rPr lang="en-US" dirty="0"/>
              <a:t>Requires close attention to details.</a:t>
            </a:r>
          </a:p>
          <a:p>
            <a:r>
              <a:rPr lang="en-US" dirty="0"/>
              <a:t>Often requires system integrator (group of professionals or company) to facilitate the integration.</a:t>
            </a:r>
          </a:p>
        </p:txBody>
      </p:sp>
    </p:spTree>
    <p:extLst>
      <p:ext uri="{BB962C8B-B14F-4D97-AF65-F5344CB8AC3E}">
        <p14:creationId xmlns:p14="http://schemas.microsoft.com/office/powerpoint/2010/main" val="2499998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D204C-B55E-4CC4-A085-DA7E74BBD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integration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3187B-E0BB-4B23-8ED6-E92B5643A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Components/subsystems of the software are built/programmed separately.</a:t>
            </a:r>
          </a:p>
          <a:p>
            <a:r>
              <a:rPr lang="en-US" dirty="0"/>
              <a:t>The components are integrated after they are built and tested.</a:t>
            </a:r>
          </a:p>
          <a:p>
            <a:r>
              <a:rPr lang="en-US" dirty="0"/>
              <a:t>Software system integration occurs towards the end of the SDLC between component development and integration testing.</a:t>
            </a:r>
          </a:p>
        </p:txBody>
      </p:sp>
    </p:spTree>
    <p:extLst>
      <p:ext uri="{BB962C8B-B14F-4D97-AF65-F5344CB8AC3E}">
        <p14:creationId xmlns:p14="http://schemas.microsoft.com/office/powerpoint/2010/main" val="16520428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516</TotalTime>
  <Words>712</Words>
  <Application>Microsoft Office PowerPoint</Application>
  <PresentationFormat>On-screen Show (4:3)</PresentationFormat>
  <Paragraphs>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Tw Cen MT</vt:lpstr>
      <vt:lpstr>Circuit</vt:lpstr>
      <vt:lpstr>Software System Integration</vt:lpstr>
      <vt:lpstr>Learning objectives</vt:lpstr>
      <vt:lpstr>System integration</vt:lpstr>
      <vt:lpstr>System Integration</vt:lpstr>
      <vt:lpstr>Software system integration</vt:lpstr>
      <vt:lpstr>Software system integration</vt:lpstr>
      <vt:lpstr>Benefits of software system integration</vt:lpstr>
      <vt:lpstr>Challenges in software system integration</vt:lpstr>
      <vt:lpstr>Software integration process</vt:lpstr>
      <vt:lpstr>Software integration in SDLC</vt:lpstr>
      <vt:lpstr>Interface between components</vt:lpstr>
      <vt:lpstr>“big bang” approach</vt:lpstr>
      <vt:lpstr>Continuous integration approach</vt:lpstr>
      <vt:lpstr>Software integration testing</vt:lpstr>
      <vt:lpstr>Software integration testion</vt:lpstr>
      <vt:lpstr>Integration testing tasks</vt:lpstr>
      <vt:lpstr>Integration testing approaches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victor lin</dc:creator>
  <cp:lastModifiedBy>victor lin</cp:lastModifiedBy>
  <cp:revision>31</cp:revision>
  <dcterms:created xsi:type="dcterms:W3CDTF">2018-01-16T20:05:43Z</dcterms:created>
  <dcterms:modified xsi:type="dcterms:W3CDTF">2018-01-26T16:34:50Z</dcterms:modified>
</cp:coreProperties>
</file>