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4" d="100"/>
          <a:sy n="114" d="100"/>
        </p:scale>
        <p:origin x="-91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1988AD-4B0B-4FD4-AAC8-C950E6816253}" type="datetimeFigureOut">
              <a:rPr lang="en-US" smtClean="0"/>
              <a:t>9/18/2017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63DF99-039E-49AB-A78A-3B0AA4B3B5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2638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05D7D-9EAA-4001-B210-56631DC908CC}" type="datetime1">
              <a:rPr lang="en-US" smtClean="0"/>
              <a:t>9/18/2017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C81BA-20DD-4331-933B-EAD2C508F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7127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0F877-BE02-4A67-B298-9E9BC5687FF4}" type="datetime1">
              <a:rPr lang="en-US" smtClean="0"/>
              <a:t>9/18/2017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C81BA-20DD-4331-933B-EAD2C508F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667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7B253-1262-4DFE-B4EA-F74060CC95D6}" type="datetime1">
              <a:rPr lang="en-US" smtClean="0"/>
              <a:t>9/18/2017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C81BA-20DD-4331-933B-EAD2C508F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415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42B8A-1A98-4BFD-974C-315EB2F5D571}" type="datetime1">
              <a:rPr lang="en-US" smtClean="0"/>
              <a:t>9/18/2017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C81BA-20DD-4331-933B-EAD2C508F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334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5ED98-3DCC-4F72-BF2D-9412531BB009}" type="datetime1">
              <a:rPr lang="en-US" smtClean="0"/>
              <a:t>9/18/2017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C81BA-20DD-4331-933B-EAD2C508F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81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A976D-6B1F-4D1E-9E58-1C8F95F3F9AD}" type="datetime1">
              <a:rPr lang="en-US" smtClean="0"/>
              <a:t>9/18/2017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C81BA-20DD-4331-933B-EAD2C508F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329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2921B-166D-49B3-B670-8D01FA39952C}" type="datetime1">
              <a:rPr lang="en-US" smtClean="0"/>
              <a:t>9/18/2017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C81BA-20DD-4331-933B-EAD2C508F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848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55729-725B-4C71-8848-33A266743EC7}" type="datetime1">
              <a:rPr lang="en-US" smtClean="0"/>
              <a:t>9/18/2017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C81BA-20DD-4331-933B-EAD2C508F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41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D8824-4EE9-455D-8210-147F29AB4550}" type="datetime1">
              <a:rPr lang="en-US" smtClean="0"/>
              <a:t>9/18/2017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C81BA-20DD-4331-933B-EAD2C508F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928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03878-B5D6-4441-9822-AE98DEDBB859}" type="datetime1">
              <a:rPr lang="en-US" smtClean="0"/>
              <a:t>9/18/2017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C81BA-20DD-4331-933B-EAD2C508F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779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2F58C-34FF-44AF-854E-F3FD34BCC192}" type="datetime1">
              <a:rPr lang="en-US" smtClean="0"/>
              <a:t>9/18/2017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C81BA-20DD-4331-933B-EAD2C508F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331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07C653-5240-41B7-8F0A-30DEDAE8A62B}" type="datetime1">
              <a:rPr lang="en-US" smtClean="0"/>
              <a:t>9/18/2017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0C81BA-20DD-4331-933B-EAD2C508F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507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healthnlp.github.io/examples/" TargetMode="External"/><Relationship Id="rId2" Type="http://schemas.openxmlformats.org/officeDocument/2006/relationships/hyperlink" Target="http://ctakes.apache.org/examples.html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ctakes.apache.org/tutorials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7800" y="381000"/>
            <a:ext cx="6324600" cy="784225"/>
          </a:xfrm>
        </p:spPr>
        <p:txBody>
          <a:bodyPr/>
          <a:lstStyle/>
          <a:p>
            <a:r>
              <a:rPr lang="en-US" dirty="0" smtClean="0"/>
              <a:t>NLP/AI for Clinical Data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48593" y="2438400"/>
            <a:ext cx="6934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 smtClean="0"/>
              <a:t>Move to MHS GENESIS will orphan free text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 smtClean="0"/>
              <a:t>Denies rich context of information for follow on care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 smtClean="0"/>
              <a:t>Providers have little time to search through old notes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 smtClean="0"/>
              <a:t>Summaries have only to date been provided off of computable data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 smtClean="0"/>
              <a:t>Problem is made even worse when looking for information from sources outside the DoD  (Managed Care, VA, </a:t>
            </a:r>
            <a:r>
              <a:rPr lang="en-US" dirty="0" err="1" smtClean="0"/>
              <a:t>etc</a:t>
            </a:r>
            <a:r>
              <a:rPr lang="en-US" dirty="0" smtClean="0"/>
              <a:t>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 smtClean="0"/>
              <a:t>STR’s, device lists, many other needs are hard to meet and are often delayed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371600" y="1828800"/>
            <a:ext cx="768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WHY?</a:t>
            </a:r>
            <a:endParaRPr lang="en-US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C81BA-20DD-4331-933B-EAD2C508F45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223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7800" y="381000"/>
            <a:ext cx="6324600" cy="784225"/>
          </a:xfrm>
        </p:spPr>
        <p:txBody>
          <a:bodyPr/>
          <a:lstStyle/>
          <a:p>
            <a:r>
              <a:rPr lang="en-US" dirty="0" smtClean="0"/>
              <a:t>NLP/AI for Clinical Data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48593" y="2438400"/>
            <a:ext cx="6934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 smtClean="0"/>
              <a:t>Gather enough data to validate models and tools  (12 TB mix)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 smtClean="0"/>
              <a:t>Leverage CTAKES and Elastic Search to provide a product aware of concepts and context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 smtClean="0"/>
              <a:t>Provide search results that are easy to use and intuitive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 smtClean="0"/>
              <a:t>Provide patient summaries with multiple filters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 smtClean="0"/>
              <a:t>Determine best strategies to provide access to users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 smtClean="0"/>
              <a:t>Validate tools and results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 smtClean="0"/>
              <a:t>Make future state architecture recommendations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371600" y="1828800"/>
            <a:ext cx="11067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Approach</a:t>
            </a:r>
            <a:endParaRPr lang="en-US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C81BA-20DD-4331-933B-EAD2C508F45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5142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7800" y="381000"/>
            <a:ext cx="6324600" cy="784225"/>
          </a:xfrm>
        </p:spPr>
        <p:txBody>
          <a:bodyPr/>
          <a:lstStyle/>
          <a:p>
            <a:r>
              <a:rPr lang="en-US" dirty="0" smtClean="0"/>
              <a:t>NLP/AI for Clinical Data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48593" y="2438400"/>
            <a:ext cx="6934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 smtClean="0"/>
              <a:t>Define business objectives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 smtClean="0"/>
              <a:t>Identify key stakeholders and SME’s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 smtClean="0"/>
              <a:t>Define success criteria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 smtClean="0"/>
              <a:t>Perform initial data analysis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1828800"/>
            <a:ext cx="10647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Activities</a:t>
            </a:r>
            <a:endParaRPr lang="en-US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C81BA-20DD-4331-933B-EAD2C508F45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0796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7800" y="381000"/>
            <a:ext cx="6324600" cy="784225"/>
          </a:xfrm>
        </p:spPr>
        <p:txBody>
          <a:bodyPr/>
          <a:lstStyle/>
          <a:p>
            <a:r>
              <a:rPr lang="en-US" dirty="0" smtClean="0"/>
              <a:t>NLP/AI for Clinical Data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48593" y="2438400"/>
            <a:ext cx="6934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 smtClean="0"/>
              <a:t>Build out device search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 smtClean="0"/>
              <a:t>Enable search by concepts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 smtClean="0"/>
              <a:t>Build initial summary of care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 smtClean="0"/>
              <a:t>Enable PKI Access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1828800"/>
            <a:ext cx="22320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Objectives Near Term</a:t>
            </a:r>
            <a:endParaRPr lang="en-US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C81BA-20DD-4331-933B-EAD2C508F451}" type="slidenum">
              <a:rPr lang="en-US" smtClean="0"/>
              <a:t>4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371600" y="3593068"/>
            <a:ext cx="2222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Objectives Long Term</a:t>
            </a:r>
            <a:endParaRPr lang="en-U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140903" y="4105870"/>
            <a:ext cx="6934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 smtClean="0"/>
              <a:t>Refine summary and add filters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 smtClean="0"/>
              <a:t>Refine user platform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 smtClean="0"/>
              <a:t>Build online training module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 smtClean="0"/>
              <a:t>Add much more data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 smtClean="0"/>
              <a:t>Build Service Treatment Record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 smtClean="0"/>
              <a:t>Enable access by VA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 smtClean="0"/>
              <a:t>Recommend requirements/standards for SDD portfolio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337483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7800" y="381000"/>
            <a:ext cx="6324600" cy="784225"/>
          </a:xfrm>
        </p:spPr>
        <p:txBody>
          <a:bodyPr/>
          <a:lstStyle/>
          <a:p>
            <a:r>
              <a:rPr lang="en-US" dirty="0" smtClean="0"/>
              <a:t>NLP/AI for Clinical Data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48593" y="2438400"/>
            <a:ext cx="6934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 err="1" smtClean="0"/>
              <a:t>MicroHealth</a:t>
            </a:r>
            <a:endParaRPr lang="en-US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 smtClean="0"/>
              <a:t>Dell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 smtClean="0"/>
              <a:t>Identified SME’s (Dr. John Green and others)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1371600" y="1828800"/>
            <a:ext cx="9884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Partners</a:t>
            </a:r>
            <a:endParaRPr lang="en-US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C81BA-20DD-4331-933B-EAD2C508F45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4635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7800" y="381000"/>
            <a:ext cx="6324600" cy="784225"/>
          </a:xfrm>
        </p:spPr>
        <p:txBody>
          <a:bodyPr/>
          <a:lstStyle/>
          <a:p>
            <a:r>
              <a:rPr lang="en-US" dirty="0" smtClean="0"/>
              <a:t>NLP/AI for Clinical Data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48593" y="2438400"/>
            <a:ext cx="69342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t"/>
            <a:r>
              <a:rPr lang="en-US" dirty="0">
                <a:hlinkClick r:id="rId2"/>
              </a:rPr>
              <a:t>http://ctakes.apache.org/examples.html</a:t>
            </a:r>
            <a:endParaRPr lang="en-US" dirty="0"/>
          </a:p>
          <a:p>
            <a:pPr fontAlgn="t"/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pPr fontAlgn="t"/>
            <a:r>
              <a:rPr lang="en-US" dirty="0">
                <a:hlinkClick r:id="rId3"/>
              </a:rPr>
              <a:t>http://healthnlp.github.io/examples/</a:t>
            </a:r>
            <a:endParaRPr lang="en-US" dirty="0"/>
          </a:p>
          <a:p>
            <a:pPr fontAlgn="t"/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pPr fontAlgn="t"/>
            <a:r>
              <a:rPr lang="en-US" dirty="0">
                <a:hlinkClick r:id="rId4"/>
              </a:rPr>
              <a:t>http://ctakes.apache.org/tutorials.html</a:t>
            </a:r>
            <a:endParaRPr lang="en-US" dirty="0"/>
          </a:p>
          <a:p>
            <a:endParaRPr lang="en-US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1371600" y="1828800"/>
            <a:ext cx="11462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Resources</a:t>
            </a:r>
            <a:endParaRPr lang="en-US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C81BA-20DD-4331-933B-EAD2C508F45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3327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252</Words>
  <Application>Microsoft Office PowerPoint</Application>
  <PresentationFormat>On-screen Show (4:3)</PresentationFormat>
  <Paragraphs>55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NLP/AI for Clinical Data</vt:lpstr>
      <vt:lpstr>NLP/AI for Clinical Data</vt:lpstr>
      <vt:lpstr>NLP/AI for Clinical Data</vt:lpstr>
      <vt:lpstr>NLP/AI for Clinical Data</vt:lpstr>
      <vt:lpstr>NLP/AI for Clinical Data</vt:lpstr>
      <vt:lpstr>NLP/AI for Clinical Data</vt:lpstr>
    </vt:vector>
  </TitlesOfParts>
  <Company>MEDCOM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NLP/AI for Clinical Data</dc:title>
  <dc:creator>Barnhill, Richard L Jr CIV USARMY MEDCOM MAMC (US)</dc:creator>
  <cp:lastModifiedBy>Barnhill, Richard L Jr CIV USARMY MEDCOM MAMC (US)</cp:lastModifiedBy>
  <cp:revision>3</cp:revision>
  <dcterms:created xsi:type="dcterms:W3CDTF">2017-09-18T14:13:04Z</dcterms:created>
  <dcterms:modified xsi:type="dcterms:W3CDTF">2017-09-18T14:30:31Z</dcterms:modified>
</cp:coreProperties>
</file>