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73" r:id="rId5"/>
    <p:sldId id="258" r:id="rId6"/>
    <p:sldId id="261" r:id="rId7"/>
    <p:sldId id="262" r:id="rId8"/>
    <p:sldId id="269" r:id="rId9"/>
    <p:sldId id="263" r:id="rId10"/>
    <p:sldId id="264" r:id="rId11"/>
    <p:sldId id="259" r:id="rId12"/>
    <p:sldId id="265" r:id="rId13"/>
    <p:sldId id="270" r:id="rId14"/>
    <p:sldId id="271" r:id="rId15"/>
    <p:sldId id="281" r:id="rId16"/>
    <p:sldId id="277" r:id="rId17"/>
    <p:sldId id="278" r:id="rId18"/>
    <p:sldId id="279" r:id="rId19"/>
    <p:sldId id="280" r:id="rId20"/>
    <p:sldId id="274" r:id="rId21"/>
    <p:sldId id="275" r:id="rId22"/>
    <p:sldId id="266"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94" autoAdjust="0"/>
    <p:restoredTop sz="94660"/>
  </p:normalViewPr>
  <p:slideViewPr>
    <p:cSldViewPr>
      <p:cViewPr varScale="1">
        <p:scale>
          <a:sx n="100" d="100"/>
          <a:sy n="100" d="100"/>
        </p:scale>
        <p:origin x="129" y="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56D3B2-A7FC-4987-9C9C-AA1BE390BD3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8E95F4B-4064-491E-8817-61C5387F139E}">
      <dgm:prSet phldrT="[Text]"/>
      <dgm:spPr/>
      <dgm:t>
        <a:bodyPr/>
        <a:lstStyle/>
        <a:p>
          <a:r>
            <a:rPr lang="en-US" dirty="0"/>
            <a:t>Imaging Informatics</a:t>
          </a:r>
        </a:p>
      </dgm:t>
    </dgm:pt>
    <dgm:pt modelId="{54E81955-BDB5-40AB-8843-E32992C581D5}" type="parTrans" cxnId="{46889260-7ACC-4410-96C6-DF4F8A8F8154}">
      <dgm:prSet/>
      <dgm:spPr/>
      <dgm:t>
        <a:bodyPr/>
        <a:lstStyle/>
        <a:p>
          <a:endParaRPr lang="en-US"/>
        </a:p>
      </dgm:t>
    </dgm:pt>
    <dgm:pt modelId="{F69AD8B3-068C-431D-9810-70D0AE9CCA92}" type="sibTrans" cxnId="{46889260-7ACC-4410-96C6-DF4F8A8F8154}">
      <dgm:prSet/>
      <dgm:spPr/>
      <dgm:t>
        <a:bodyPr/>
        <a:lstStyle/>
        <a:p>
          <a:endParaRPr lang="en-US"/>
        </a:p>
      </dgm:t>
    </dgm:pt>
    <dgm:pt modelId="{324DBD56-E568-4FDC-8E94-3AC419F22A2F}">
      <dgm:prSet phldrT="[Text]"/>
      <dgm:spPr/>
      <dgm:t>
        <a:bodyPr/>
        <a:lstStyle/>
        <a:p>
          <a:r>
            <a:rPr lang="en-US" dirty="0"/>
            <a:t>Legal Informatics</a:t>
          </a:r>
        </a:p>
      </dgm:t>
    </dgm:pt>
    <dgm:pt modelId="{9C9683F9-7766-4FC8-93C8-A0F6691673DC}" type="parTrans" cxnId="{8C7E81B7-9DFC-46D9-8E89-6F22253EE32E}">
      <dgm:prSet/>
      <dgm:spPr/>
      <dgm:t>
        <a:bodyPr/>
        <a:lstStyle/>
        <a:p>
          <a:endParaRPr lang="en-US"/>
        </a:p>
      </dgm:t>
    </dgm:pt>
    <dgm:pt modelId="{29C5CD47-B2B1-4E45-8656-3B218168B091}" type="sibTrans" cxnId="{8C7E81B7-9DFC-46D9-8E89-6F22253EE32E}">
      <dgm:prSet/>
      <dgm:spPr/>
      <dgm:t>
        <a:bodyPr/>
        <a:lstStyle/>
        <a:p>
          <a:endParaRPr lang="en-US"/>
        </a:p>
      </dgm:t>
    </dgm:pt>
    <dgm:pt modelId="{C8596D56-2D73-4B2F-8DA3-D8094CD48BA2}">
      <dgm:prSet phldrT="[Text]"/>
      <dgm:spPr/>
      <dgm:t>
        <a:bodyPr/>
        <a:lstStyle/>
        <a:p>
          <a:r>
            <a:rPr lang="en-US" dirty="0"/>
            <a:t>Biomedical and Health</a:t>
          </a:r>
        </a:p>
      </dgm:t>
    </dgm:pt>
    <dgm:pt modelId="{59A16BB3-6C81-49DA-9E06-83BC6B556646}" type="parTrans" cxnId="{ACFEE0EA-C56A-420A-815E-E10E035A6355}">
      <dgm:prSet/>
      <dgm:spPr/>
      <dgm:t>
        <a:bodyPr/>
        <a:lstStyle/>
        <a:p>
          <a:endParaRPr lang="en-US"/>
        </a:p>
      </dgm:t>
    </dgm:pt>
    <dgm:pt modelId="{348B882A-E2E5-4EDD-9439-9C850783B9C2}" type="sibTrans" cxnId="{ACFEE0EA-C56A-420A-815E-E10E035A6355}">
      <dgm:prSet/>
      <dgm:spPr/>
      <dgm:t>
        <a:bodyPr/>
        <a:lstStyle/>
        <a:p>
          <a:endParaRPr lang="en-US"/>
        </a:p>
      </dgm:t>
    </dgm:pt>
    <dgm:pt modelId="{CE3BC776-5C53-4E0A-BDAC-17E9F9E263B2}">
      <dgm:prSet phldrT="[Text]"/>
      <dgm:spPr/>
      <dgm:t>
        <a:bodyPr/>
        <a:lstStyle/>
        <a:p>
          <a:r>
            <a:rPr lang="en-US" dirty="0"/>
            <a:t>Bioinformatics (molecular)</a:t>
          </a:r>
        </a:p>
      </dgm:t>
    </dgm:pt>
    <dgm:pt modelId="{F116E65B-A5FD-4878-BEB8-C0555A70659E}" type="parTrans" cxnId="{81EEB88E-78A0-4459-80A0-7F0157430134}">
      <dgm:prSet/>
      <dgm:spPr/>
      <dgm:t>
        <a:bodyPr/>
        <a:lstStyle/>
        <a:p>
          <a:endParaRPr lang="en-US"/>
        </a:p>
      </dgm:t>
    </dgm:pt>
    <dgm:pt modelId="{C67B5780-0D1D-48E4-86F3-D6297AF7A6DB}" type="sibTrans" cxnId="{81EEB88E-78A0-4459-80A0-7F0157430134}">
      <dgm:prSet/>
      <dgm:spPr/>
      <dgm:t>
        <a:bodyPr/>
        <a:lstStyle/>
        <a:p>
          <a:endParaRPr lang="en-US"/>
        </a:p>
      </dgm:t>
    </dgm:pt>
    <dgm:pt modelId="{A33484AD-9B79-4725-ACF0-3931E5ED8AE7}">
      <dgm:prSet phldrT="[Text]"/>
      <dgm:spPr/>
      <dgm:t>
        <a:bodyPr/>
        <a:lstStyle/>
        <a:p>
          <a:r>
            <a:rPr lang="en-US" dirty="0"/>
            <a:t>Medical Clinical Informatics (person)</a:t>
          </a:r>
        </a:p>
      </dgm:t>
    </dgm:pt>
    <dgm:pt modelId="{E3F6E50E-284E-42BE-A59E-8B032724D22B}" type="parTrans" cxnId="{3D0214F6-FD63-4432-B879-543B641F0C49}">
      <dgm:prSet/>
      <dgm:spPr/>
      <dgm:t>
        <a:bodyPr/>
        <a:lstStyle/>
        <a:p>
          <a:endParaRPr lang="en-US"/>
        </a:p>
      </dgm:t>
    </dgm:pt>
    <dgm:pt modelId="{D2DAB1A6-49A9-4CCD-BE7D-061A416F5005}" type="sibTrans" cxnId="{3D0214F6-FD63-4432-B879-543B641F0C49}">
      <dgm:prSet/>
      <dgm:spPr/>
      <dgm:t>
        <a:bodyPr/>
        <a:lstStyle/>
        <a:p>
          <a:endParaRPr lang="en-US"/>
        </a:p>
      </dgm:t>
    </dgm:pt>
    <dgm:pt modelId="{49E56719-7EFE-4E8A-9A25-E4B4616DDB9C}">
      <dgm:prSet phldrT="[Text]"/>
      <dgm:spPr/>
      <dgm:t>
        <a:bodyPr/>
        <a:lstStyle/>
        <a:p>
          <a:r>
            <a:rPr lang="en-US" dirty="0"/>
            <a:t>Public Health Informatics (population)</a:t>
          </a:r>
        </a:p>
      </dgm:t>
    </dgm:pt>
    <dgm:pt modelId="{E9CEFC21-BD78-46FA-BD53-E044258A907A}" type="parTrans" cxnId="{788BF0E4-15E1-4560-BFAE-46D3CEF9B115}">
      <dgm:prSet/>
      <dgm:spPr/>
      <dgm:t>
        <a:bodyPr/>
        <a:lstStyle/>
        <a:p>
          <a:endParaRPr lang="en-US"/>
        </a:p>
      </dgm:t>
    </dgm:pt>
    <dgm:pt modelId="{31C44682-B26E-4C7F-91A1-01D6B6B4DB17}" type="sibTrans" cxnId="{788BF0E4-15E1-4560-BFAE-46D3CEF9B115}">
      <dgm:prSet/>
      <dgm:spPr/>
      <dgm:t>
        <a:bodyPr/>
        <a:lstStyle/>
        <a:p>
          <a:endParaRPr lang="en-US"/>
        </a:p>
      </dgm:t>
    </dgm:pt>
    <dgm:pt modelId="{072663D7-60FF-4840-AFC0-601E058923CF}">
      <dgm:prSet phldrT="[Text]"/>
      <dgm:spPr/>
      <dgm:t>
        <a:bodyPr/>
        <a:lstStyle/>
        <a:p>
          <a:r>
            <a:rPr lang="en-US" dirty="0" err="1"/>
            <a:t>Chemoinformatics</a:t>
          </a:r>
          <a:endParaRPr lang="en-US" dirty="0"/>
        </a:p>
      </dgm:t>
    </dgm:pt>
    <dgm:pt modelId="{A2A7CC5A-122B-4E7A-AB23-DDC40633F520}" type="parTrans" cxnId="{C9AC38FC-4B00-4AE4-9787-65DFBAA007F7}">
      <dgm:prSet/>
      <dgm:spPr/>
      <dgm:t>
        <a:bodyPr/>
        <a:lstStyle/>
        <a:p>
          <a:endParaRPr lang="en-US"/>
        </a:p>
      </dgm:t>
    </dgm:pt>
    <dgm:pt modelId="{C226121A-D315-4C63-A7AA-589FCC9DF960}" type="sibTrans" cxnId="{C9AC38FC-4B00-4AE4-9787-65DFBAA007F7}">
      <dgm:prSet/>
      <dgm:spPr/>
      <dgm:t>
        <a:bodyPr/>
        <a:lstStyle/>
        <a:p>
          <a:endParaRPr lang="en-US"/>
        </a:p>
      </dgm:t>
    </dgm:pt>
    <dgm:pt modelId="{3BE0F9E7-CF39-4E76-A3C5-A597540CFF09}">
      <dgm:prSet phldrT="[Text]"/>
      <dgm:spPr/>
      <dgm:t>
        <a:bodyPr/>
        <a:lstStyle/>
        <a:p>
          <a:r>
            <a:rPr lang="en-US" dirty="0"/>
            <a:t>{Field} Informatics</a:t>
          </a:r>
        </a:p>
      </dgm:t>
    </dgm:pt>
    <dgm:pt modelId="{8692F5E8-80AE-4515-BF0B-6E6BBF325D01}" type="parTrans" cxnId="{E95D95F4-F1E7-4C4C-AE62-3A830B9C6957}">
      <dgm:prSet/>
      <dgm:spPr/>
      <dgm:t>
        <a:bodyPr/>
        <a:lstStyle/>
        <a:p>
          <a:endParaRPr lang="en-US"/>
        </a:p>
      </dgm:t>
    </dgm:pt>
    <dgm:pt modelId="{AB7EEE59-EBA2-422C-880A-0A4E31A64370}" type="sibTrans" cxnId="{E95D95F4-F1E7-4C4C-AE62-3A830B9C6957}">
      <dgm:prSet/>
      <dgm:spPr/>
      <dgm:t>
        <a:bodyPr/>
        <a:lstStyle/>
        <a:p>
          <a:endParaRPr lang="en-US"/>
        </a:p>
      </dgm:t>
    </dgm:pt>
    <dgm:pt modelId="{AAF1CA19-BA43-4EB8-A87D-08AFF73AD65A}">
      <dgm:prSet phldrT="[Text]"/>
      <dgm:spPr/>
      <dgm:t>
        <a:bodyPr/>
        <a:lstStyle/>
        <a:p>
          <a:r>
            <a:rPr lang="en-US" dirty="0"/>
            <a:t>Research Informatics</a:t>
          </a:r>
        </a:p>
      </dgm:t>
    </dgm:pt>
    <dgm:pt modelId="{1B52C004-CFD3-4CF9-B3ED-1CDE8503920D}" type="parTrans" cxnId="{9C7F0E52-D3DB-4488-8FA2-A9A72BA1FFB1}">
      <dgm:prSet/>
      <dgm:spPr/>
      <dgm:t>
        <a:bodyPr/>
        <a:lstStyle/>
        <a:p>
          <a:endParaRPr lang="en-US"/>
        </a:p>
      </dgm:t>
    </dgm:pt>
    <dgm:pt modelId="{D9037CBD-A395-46B2-AEFA-C0C7E697419D}" type="sibTrans" cxnId="{9C7F0E52-D3DB-4488-8FA2-A9A72BA1FFB1}">
      <dgm:prSet/>
      <dgm:spPr/>
      <dgm:t>
        <a:bodyPr/>
        <a:lstStyle/>
        <a:p>
          <a:endParaRPr lang="en-US"/>
        </a:p>
      </dgm:t>
    </dgm:pt>
    <dgm:pt modelId="{D8BA1883-81A4-4BE4-9AD8-FBBD03EF5A0B}">
      <dgm:prSet phldrT="[Text]"/>
      <dgm:spPr/>
      <dgm:t>
        <a:bodyPr/>
        <a:lstStyle/>
        <a:p>
          <a:r>
            <a:rPr lang="en-US" dirty="0"/>
            <a:t>Informatics</a:t>
          </a:r>
        </a:p>
      </dgm:t>
    </dgm:pt>
    <dgm:pt modelId="{0711A64F-95D9-4582-A842-A9E86B10F98D}" type="parTrans" cxnId="{1DC0DAAE-C487-4658-BE8B-9F69EFBB7626}">
      <dgm:prSet/>
      <dgm:spPr/>
      <dgm:t>
        <a:bodyPr/>
        <a:lstStyle/>
        <a:p>
          <a:endParaRPr lang="en-US"/>
        </a:p>
      </dgm:t>
    </dgm:pt>
    <dgm:pt modelId="{21DFCE56-A249-47BC-9A0A-28ED2110E2FE}" type="sibTrans" cxnId="{1DC0DAAE-C487-4658-BE8B-9F69EFBB7626}">
      <dgm:prSet/>
      <dgm:spPr/>
      <dgm:t>
        <a:bodyPr/>
        <a:lstStyle/>
        <a:p>
          <a:endParaRPr lang="en-US"/>
        </a:p>
      </dgm:t>
    </dgm:pt>
    <dgm:pt modelId="{4D33AED2-2C39-40CC-AE2C-2EEB44C10E87}" type="pres">
      <dgm:prSet presAssocID="{DF56D3B2-A7FC-4987-9C9C-AA1BE390BD36}" presName="hierChild1" presStyleCnt="0">
        <dgm:presLayoutVars>
          <dgm:orgChart val="1"/>
          <dgm:chPref val="1"/>
          <dgm:dir/>
          <dgm:animOne val="branch"/>
          <dgm:animLvl val="lvl"/>
          <dgm:resizeHandles/>
        </dgm:presLayoutVars>
      </dgm:prSet>
      <dgm:spPr/>
    </dgm:pt>
    <dgm:pt modelId="{4F6819B2-CFD4-4DFF-8E98-BD13C1B11324}" type="pres">
      <dgm:prSet presAssocID="{58E95F4B-4064-491E-8817-61C5387F139E}" presName="hierRoot1" presStyleCnt="0">
        <dgm:presLayoutVars>
          <dgm:hierBranch val="init"/>
        </dgm:presLayoutVars>
      </dgm:prSet>
      <dgm:spPr/>
    </dgm:pt>
    <dgm:pt modelId="{3EEA9532-4687-41CB-B57C-937ADF5CC69E}" type="pres">
      <dgm:prSet presAssocID="{58E95F4B-4064-491E-8817-61C5387F139E}" presName="rootComposite1" presStyleCnt="0"/>
      <dgm:spPr/>
    </dgm:pt>
    <dgm:pt modelId="{B727CD93-E5E1-4A97-BE46-096E3383A1C7}" type="pres">
      <dgm:prSet presAssocID="{58E95F4B-4064-491E-8817-61C5387F139E}" presName="rootText1" presStyleLbl="node0" presStyleIdx="0" presStyleCnt="3" custLinFactX="-12481" custLinFactNeighborX="-100000" custLinFactNeighborY="31209">
        <dgm:presLayoutVars>
          <dgm:chPref val="3"/>
        </dgm:presLayoutVars>
      </dgm:prSet>
      <dgm:spPr/>
    </dgm:pt>
    <dgm:pt modelId="{13961189-24FF-4037-BE76-954DFEEE953E}" type="pres">
      <dgm:prSet presAssocID="{58E95F4B-4064-491E-8817-61C5387F139E}" presName="rootConnector1" presStyleLbl="node1" presStyleIdx="0" presStyleCnt="0"/>
      <dgm:spPr/>
    </dgm:pt>
    <dgm:pt modelId="{F09596B9-7ACF-432E-9E1C-A61F981933BD}" type="pres">
      <dgm:prSet presAssocID="{58E95F4B-4064-491E-8817-61C5387F139E}" presName="hierChild2" presStyleCnt="0"/>
      <dgm:spPr/>
    </dgm:pt>
    <dgm:pt modelId="{BF7995E3-D33F-430B-A3BF-3AABFEB7955C}" type="pres">
      <dgm:prSet presAssocID="{58E95F4B-4064-491E-8817-61C5387F139E}" presName="hierChild3" presStyleCnt="0"/>
      <dgm:spPr/>
    </dgm:pt>
    <dgm:pt modelId="{14506EEC-F899-4DE9-91B3-054293E9DCAF}" type="pres">
      <dgm:prSet presAssocID="{D8BA1883-81A4-4BE4-9AD8-FBBD03EF5A0B}" presName="hierRoot1" presStyleCnt="0">
        <dgm:presLayoutVars>
          <dgm:hierBranch val="init"/>
        </dgm:presLayoutVars>
      </dgm:prSet>
      <dgm:spPr/>
    </dgm:pt>
    <dgm:pt modelId="{A9B2EBD9-BFEF-4441-BC47-1E96834DC2A9}" type="pres">
      <dgm:prSet presAssocID="{D8BA1883-81A4-4BE4-9AD8-FBBD03EF5A0B}" presName="rootComposite1" presStyleCnt="0"/>
      <dgm:spPr/>
    </dgm:pt>
    <dgm:pt modelId="{03019E18-076F-4FE6-9EAC-EFC368947DB2}" type="pres">
      <dgm:prSet presAssocID="{D8BA1883-81A4-4BE4-9AD8-FBBD03EF5A0B}" presName="rootText1" presStyleLbl="node0" presStyleIdx="1" presStyleCnt="3">
        <dgm:presLayoutVars>
          <dgm:chPref val="3"/>
        </dgm:presLayoutVars>
      </dgm:prSet>
      <dgm:spPr/>
    </dgm:pt>
    <dgm:pt modelId="{234EF719-D1B9-4A45-B4F5-9B71AA580F30}" type="pres">
      <dgm:prSet presAssocID="{D8BA1883-81A4-4BE4-9AD8-FBBD03EF5A0B}" presName="rootConnector1" presStyleLbl="node1" presStyleIdx="0" presStyleCnt="0"/>
      <dgm:spPr/>
    </dgm:pt>
    <dgm:pt modelId="{56556437-AD5F-4849-9B98-E2A3E43B2347}" type="pres">
      <dgm:prSet presAssocID="{D8BA1883-81A4-4BE4-9AD8-FBBD03EF5A0B}" presName="hierChild2" presStyleCnt="0"/>
      <dgm:spPr/>
    </dgm:pt>
    <dgm:pt modelId="{73D55C1A-E901-43C3-B083-35BA303952F6}" type="pres">
      <dgm:prSet presAssocID="{9C9683F9-7766-4FC8-93C8-A0F6691673DC}" presName="Name37" presStyleLbl="parChTrans1D2" presStyleIdx="0" presStyleCnt="3"/>
      <dgm:spPr/>
    </dgm:pt>
    <dgm:pt modelId="{8ECCE802-19BD-4DCE-8E0F-7C5AC7DF2CB6}" type="pres">
      <dgm:prSet presAssocID="{324DBD56-E568-4FDC-8E94-3AC419F22A2F}" presName="hierRoot2" presStyleCnt="0">
        <dgm:presLayoutVars>
          <dgm:hierBranch val="init"/>
        </dgm:presLayoutVars>
      </dgm:prSet>
      <dgm:spPr/>
    </dgm:pt>
    <dgm:pt modelId="{E77F4E75-49F3-4487-95D7-59AE92B8A31A}" type="pres">
      <dgm:prSet presAssocID="{324DBD56-E568-4FDC-8E94-3AC419F22A2F}" presName="rootComposite" presStyleCnt="0"/>
      <dgm:spPr/>
    </dgm:pt>
    <dgm:pt modelId="{B967330A-3675-4CB8-BC53-CE0CC880CEEA}" type="pres">
      <dgm:prSet presAssocID="{324DBD56-E568-4FDC-8E94-3AC419F22A2F}" presName="rootText" presStyleLbl="node2" presStyleIdx="0" presStyleCnt="3">
        <dgm:presLayoutVars>
          <dgm:chPref val="3"/>
        </dgm:presLayoutVars>
      </dgm:prSet>
      <dgm:spPr/>
    </dgm:pt>
    <dgm:pt modelId="{2C4828E2-52C8-4DC7-AF71-5BA4350E6951}" type="pres">
      <dgm:prSet presAssocID="{324DBD56-E568-4FDC-8E94-3AC419F22A2F}" presName="rootConnector" presStyleLbl="node2" presStyleIdx="0" presStyleCnt="3"/>
      <dgm:spPr/>
    </dgm:pt>
    <dgm:pt modelId="{154E5575-49E8-4C4A-88AC-15BD6C062DE1}" type="pres">
      <dgm:prSet presAssocID="{324DBD56-E568-4FDC-8E94-3AC419F22A2F}" presName="hierChild4" presStyleCnt="0"/>
      <dgm:spPr/>
    </dgm:pt>
    <dgm:pt modelId="{84C3E165-8DE0-4011-8D96-BA0540470EE2}" type="pres">
      <dgm:prSet presAssocID="{324DBD56-E568-4FDC-8E94-3AC419F22A2F}" presName="hierChild5" presStyleCnt="0"/>
      <dgm:spPr/>
    </dgm:pt>
    <dgm:pt modelId="{6D410331-4580-4465-889A-28DA1AE3E88B}" type="pres">
      <dgm:prSet presAssocID="{59A16BB3-6C81-49DA-9E06-83BC6B556646}" presName="Name37" presStyleLbl="parChTrans1D2" presStyleIdx="1" presStyleCnt="3"/>
      <dgm:spPr/>
    </dgm:pt>
    <dgm:pt modelId="{FA504DFA-CD43-472F-B64B-D2995C43B01B}" type="pres">
      <dgm:prSet presAssocID="{C8596D56-2D73-4B2F-8DA3-D8094CD48BA2}" presName="hierRoot2" presStyleCnt="0">
        <dgm:presLayoutVars>
          <dgm:hierBranch val="init"/>
        </dgm:presLayoutVars>
      </dgm:prSet>
      <dgm:spPr/>
    </dgm:pt>
    <dgm:pt modelId="{0C8B851C-4378-4298-8EFC-0BB4E29B32D6}" type="pres">
      <dgm:prSet presAssocID="{C8596D56-2D73-4B2F-8DA3-D8094CD48BA2}" presName="rootComposite" presStyleCnt="0"/>
      <dgm:spPr/>
    </dgm:pt>
    <dgm:pt modelId="{5AE2B530-4C3C-4385-829F-234222441DF7}" type="pres">
      <dgm:prSet presAssocID="{C8596D56-2D73-4B2F-8DA3-D8094CD48BA2}" presName="rootText" presStyleLbl="node2" presStyleIdx="1" presStyleCnt="3">
        <dgm:presLayoutVars>
          <dgm:chPref val="3"/>
        </dgm:presLayoutVars>
      </dgm:prSet>
      <dgm:spPr/>
    </dgm:pt>
    <dgm:pt modelId="{8914D62D-71B8-4C11-9D70-7AC395C97EF1}" type="pres">
      <dgm:prSet presAssocID="{C8596D56-2D73-4B2F-8DA3-D8094CD48BA2}" presName="rootConnector" presStyleLbl="node2" presStyleIdx="1" presStyleCnt="3"/>
      <dgm:spPr/>
    </dgm:pt>
    <dgm:pt modelId="{66E22CD9-F157-449A-B890-43569C6A7CBE}" type="pres">
      <dgm:prSet presAssocID="{C8596D56-2D73-4B2F-8DA3-D8094CD48BA2}" presName="hierChild4" presStyleCnt="0"/>
      <dgm:spPr/>
    </dgm:pt>
    <dgm:pt modelId="{8181F50E-A41C-4B54-84B7-34F2CFC2F5D1}" type="pres">
      <dgm:prSet presAssocID="{F116E65B-A5FD-4878-BEB8-C0555A70659E}" presName="Name37" presStyleLbl="parChTrans1D3" presStyleIdx="0" presStyleCnt="3"/>
      <dgm:spPr/>
    </dgm:pt>
    <dgm:pt modelId="{7374C95F-0009-4749-84AE-C474AB5A9065}" type="pres">
      <dgm:prSet presAssocID="{CE3BC776-5C53-4E0A-BDAC-17E9F9E263B2}" presName="hierRoot2" presStyleCnt="0">
        <dgm:presLayoutVars>
          <dgm:hierBranch val="init"/>
        </dgm:presLayoutVars>
      </dgm:prSet>
      <dgm:spPr/>
    </dgm:pt>
    <dgm:pt modelId="{D72F0E97-5DA3-42B6-BA31-FF7A06686748}" type="pres">
      <dgm:prSet presAssocID="{CE3BC776-5C53-4E0A-BDAC-17E9F9E263B2}" presName="rootComposite" presStyleCnt="0"/>
      <dgm:spPr/>
    </dgm:pt>
    <dgm:pt modelId="{79206C4D-0F16-454E-97D1-7D88DBCACBA7}" type="pres">
      <dgm:prSet presAssocID="{CE3BC776-5C53-4E0A-BDAC-17E9F9E263B2}" presName="rootText" presStyleLbl="node3" presStyleIdx="0" presStyleCnt="3">
        <dgm:presLayoutVars>
          <dgm:chPref val="3"/>
        </dgm:presLayoutVars>
      </dgm:prSet>
      <dgm:spPr/>
    </dgm:pt>
    <dgm:pt modelId="{122EB90B-DDF8-467A-83E9-C749298A8801}" type="pres">
      <dgm:prSet presAssocID="{CE3BC776-5C53-4E0A-BDAC-17E9F9E263B2}" presName="rootConnector" presStyleLbl="node3" presStyleIdx="0" presStyleCnt="3"/>
      <dgm:spPr/>
    </dgm:pt>
    <dgm:pt modelId="{8A9D1E69-E280-42C1-B04A-FCCFFE58857F}" type="pres">
      <dgm:prSet presAssocID="{CE3BC776-5C53-4E0A-BDAC-17E9F9E263B2}" presName="hierChild4" presStyleCnt="0"/>
      <dgm:spPr/>
    </dgm:pt>
    <dgm:pt modelId="{48017BDC-0C77-4A1F-BCC4-7DB5BBE31679}" type="pres">
      <dgm:prSet presAssocID="{CE3BC776-5C53-4E0A-BDAC-17E9F9E263B2}" presName="hierChild5" presStyleCnt="0"/>
      <dgm:spPr/>
    </dgm:pt>
    <dgm:pt modelId="{29DD56C7-9D62-4428-BBFB-28074FF7F2BB}" type="pres">
      <dgm:prSet presAssocID="{E3F6E50E-284E-42BE-A59E-8B032724D22B}" presName="Name37" presStyleLbl="parChTrans1D3" presStyleIdx="1" presStyleCnt="3"/>
      <dgm:spPr/>
    </dgm:pt>
    <dgm:pt modelId="{86DEF6F5-315D-4C37-A171-6AB0232CC71C}" type="pres">
      <dgm:prSet presAssocID="{A33484AD-9B79-4725-ACF0-3931E5ED8AE7}" presName="hierRoot2" presStyleCnt="0">
        <dgm:presLayoutVars>
          <dgm:hierBranch val="init"/>
        </dgm:presLayoutVars>
      </dgm:prSet>
      <dgm:spPr/>
    </dgm:pt>
    <dgm:pt modelId="{C2805E1A-F65F-4DAC-911E-8A49892FB541}" type="pres">
      <dgm:prSet presAssocID="{A33484AD-9B79-4725-ACF0-3931E5ED8AE7}" presName="rootComposite" presStyleCnt="0"/>
      <dgm:spPr/>
    </dgm:pt>
    <dgm:pt modelId="{F82F13BF-AFC3-42A1-B2EC-7AB3B47801F2}" type="pres">
      <dgm:prSet presAssocID="{A33484AD-9B79-4725-ACF0-3931E5ED8AE7}" presName="rootText" presStyleLbl="node3" presStyleIdx="1" presStyleCnt="3">
        <dgm:presLayoutVars>
          <dgm:chPref val="3"/>
        </dgm:presLayoutVars>
      </dgm:prSet>
      <dgm:spPr/>
    </dgm:pt>
    <dgm:pt modelId="{CDC22F9A-134D-486C-B862-C66725E881B5}" type="pres">
      <dgm:prSet presAssocID="{A33484AD-9B79-4725-ACF0-3931E5ED8AE7}" presName="rootConnector" presStyleLbl="node3" presStyleIdx="1" presStyleCnt="3"/>
      <dgm:spPr/>
    </dgm:pt>
    <dgm:pt modelId="{360CFD9E-F004-4E43-9B13-C13013D57972}" type="pres">
      <dgm:prSet presAssocID="{A33484AD-9B79-4725-ACF0-3931E5ED8AE7}" presName="hierChild4" presStyleCnt="0"/>
      <dgm:spPr/>
    </dgm:pt>
    <dgm:pt modelId="{4607F8F6-EFC4-4C62-BDA6-D13723788E31}" type="pres">
      <dgm:prSet presAssocID="{8692F5E8-80AE-4515-BF0B-6E6BBF325D01}" presName="Name37" presStyleLbl="parChTrans1D4" presStyleIdx="0" presStyleCnt="1"/>
      <dgm:spPr/>
    </dgm:pt>
    <dgm:pt modelId="{9F641BBC-D70B-4D95-8CC8-DF1F32615AC4}" type="pres">
      <dgm:prSet presAssocID="{3BE0F9E7-CF39-4E76-A3C5-A597540CFF09}" presName="hierRoot2" presStyleCnt="0">
        <dgm:presLayoutVars>
          <dgm:hierBranch val="init"/>
        </dgm:presLayoutVars>
      </dgm:prSet>
      <dgm:spPr/>
    </dgm:pt>
    <dgm:pt modelId="{2DBCEA5E-074F-4F1C-B362-C50D0579C2C3}" type="pres">
      <dgm:prSet presAssocID="{3BE0F9E7-CF39-4E76-A3C5-A597540CFF09}" presName="rootComposite" presStyleCnt="0"/>
      <dgm:spPr/>
    </dgm:pt>
    <dgm:pt modelId="{37DF15FD-EB19-4055-B8FB-133B7C2E89A5}" type="pres">
      <dgm:prSet presAssocID="{3BE0F9E7-CF39-4E76-A3C5-A597540CFF09}" presName="rootText" presStyleLbl="node4" presStyleIdx="0" presStyleCnt="1">
        <dgm:presLayoutVars>
          <dgm:chPref val="3"/>
        </dgm:presLayoutVars>
      </dgm:prSet>
      <dgm:spPr/>
    </dgm:pt>
    <dgm:pt modelId="{E2D2587E-347C-4BDE-9615-BA75C8ED1C06}" type="pres">
      <dgm:prSet presAssocID="{3BE0F9E7-CF39-4E76-A3C5-A597540CFF09}" presName="rootConnector" presStyleLbl="node4" presStyleIdx="0" presStyleCnt="1"/>
      <dgm:spPr/>
    </dgm:pt>
    <dgm:pt modelId="{E33FF69B-501F-4A82-A102-1EBE79E96BEA}" type="pres">
      <dgm:prSet presAssocID="{3BE0F9E7-CF39-4E76-A3C5-A597540CFF09}" presName="hierChild4" presStyleCnt="0"/>
      <dgm:spPr/>
    </dgm:pt>
    <dgm:pt modelId="{7CB3F5C4-E2B2-4C79-A049-70121348F778}" type="pres">
      <dgm:prSet presAssocID="{3BE0F9E7-CF39-4E76-A3C5-A597540CFF09}" presName="hierChild5" presStyleCnt="0"/>
      <dgm:spPr/>
    </dgm:pt>
    <dgm:pt modelId="{01F181F0-CFFE-45A3-AA09-1EE6C841A5AE}" type="pres">
      <dgm:prSet presAssocID="{A33484AD-9B79-4725-ACF0-3931E5ED8AE7}" presName="hierChild5" presStyleCnt="0"/>
      <dgm:spPr/>
    </dgm:pt>
    <dgm:pt modelId="{1480E033-CF6F-48A9-B850-5E4E194BD8E4}" type="pres">
      <dgm:prSet presAssocID="{E9CEFC21-BD78-46FA-BD53-E044258A907A}" presName="Name37" presStyleLbl="parChTrans1D3" presStyleIdx="2" presStyleCnt="3"/>
      <dgm:spPr/>
    </dgm:pt>
    <dgm:pt modelId="{5181A599-F930-4A33-80D3-04E3AD5EB126}" type="pres">
      <dgm:prSet presAssocID="{49E56719-7EFE-4E8A-9A25-E4B4616DDB9C}" presName="hierRoot2" presStyleCnt="0">
        <dgm:presLayoutVars>
          <dgm:hierBranch val="init"/>
        </dgm:presLayoutVars>
      </dgm:prSet>
      <dgm:spPr/>
    </dgm:pt>
    <dgm:pt modelId="{CA85C986-1CEF-41E6-A6D0-ADBE51025D94}" type="pres">
      <dgm:prSet presAssocID="{49E56719-7EFE-4E8A-9A25-E4B4616DDB9C}" presName="rootComposite" presStyleCnt="0"/>
      <dgm:spPr/>
    </dgm:pt>
    <dgm:pt modelId="{62A10EB8-1CE4-4AD7-BE13-168C89EA6B9A}" type="pres">
      <dgm:prSet presAssocID="{49E56719-7EFE-4E8A-9A25-E4B4616DDB9C}" presName="rootText" presStyleLbl="node3" presStyleIdx="2" presStyleCnt="3">
        <dgm:presLayoutVars>
          <dgm:chPref val="3"/>
        </dgm:presLayoutVars>
      </dgm:prSet>
      <dgm:spPr/>
    </dgm:pt>
    <dgm:pt modelId="{3B1A1572-DB4A-4441-8729-9DE85CF86C67}" type="pres">
      <dgm:prSet presAssocID="{49E56719-7EFE-4E8A-9A25-E4B4616DDB9C}" presName="rootConnector" presStyleLbl="node3" presStyleIdx="2" presStyleCnt="3"/>
      <dgm:spPr/>
    </dgm:pt>
    <dgm:pt modelId="{F16BE751-0BBA-4320-A558-2B93E0C7ADD6}" type="pres">
      <dgm:prSet presAssocID="{49E56719-7EFE-4E8A-9A25-E4B4616DDB9C}" presName="hierChild4" presStyleCnt="0"/>
      <dgm:spPr/>
    </dgm:pt>
    <dgm:pt modelId="{2FC95AD1-3D51-413A-8CA3-1429A41A0BFC}" type="pres">
      <dgm:prSet presAssocID="{49E56719-7EFE-4E8A-9A25-E4B4616DDB9C}" presName="hierChild5" presStyleCnt="0"/>
      <dgm:spPr/>
    </dgm:pt>
    <dgm:pt modelId="{12F391A4-81FE-48A1-93C7-D704D62B0994}" type="pres">
      <dgm:prSet presAssocID="{C8596D56-2D73-4B2F-8DA3-D8094CD48BA2}" presName="hierChild5" presStyleCnt="0"/>
      <dgm:spPr/>
    </dgm:pt>
    <dgm:pt modelId="{BB109670-0125-44B5-BB8B-A252EB5EB253}" type="pres">
      <dgm:prSet presAssocID="{A2A7CC5A-122B-4E7A-AB23-DDC40633F520}" presName="Name37" presStyleLbl="parChTrans1D2" presStyleIdx="2" presStyleCnt="3"/>
      <dgm:spPr/>
    </dgm:pt>
    <dgm:pt modelId="{E7ADABD0-B13D-4DF4-B096-160599EFEEB4}" type="pres">
      <dgm:prSet presAssocID="{072663D7-60FF-4840-AFC0-601E058923CF}" presName="hierRoot2" presStyleCnt="0">
        <dgm:presLayoutVars>
          <dgm:hierBranch val="init"/>
        </dgm:presLayoutVars>
      </dgm:prSet>
      <dgm:spPr/>
    </dgm:pt>
    <dgm:pt modelId="{50680C51-B9FF-47A1-9973-418B4A3628A1}" type="pres">
      <dgm:prSet presAssocID="{072663D7-60FF-4840-AFC0-601E058923CF}" presName="rootComposite" presStyleCnt="0"/>
      <dgm:spPr/>
    </dgm:pt>
    <dgm:pt modelId="{8785E290-BCD9-4B34-85FF-052C53B65155}" type="pres">
      <dgm:prSet presAssocID="{072663D7-60FF-4840-AFC0-601E058923CF}" presName="rootText" presStyleLbl="node2" presStyleIdx="2" presStyleCnt="3">
        <dgm:presLayoutVars>
          <dgm:chPref val="3"/>
        </dgm:presLayoutVars>
      </dgm:prSet>
      <dgm:spPr/>
    </dgm:pt>
    <dgm:pt modelId="{822DF666-4724-4B66-A41E-AB640F9FC00A}" type="pres">
      <dgm:prSet presAssocID="{072663D7-60FF-4840-AFC0-601E058923CF}" presName="rootConnector" presStyleLbl="node2" presStyleIdx="2" presStyleCnt="3"/>
      <dgm:spPr/>
    </dgm:pt>
    <dgm:pt modelId="{0A3F9BA7-BB27-473F-AD05-04537A49A106}" type="pres">
      <dgm:prSet presAssocID="{072663D7-60FF-4840-AFC0-601E058923CF}" presName="hierChild4" presStyleCnt="0"/>
      <dgm:spPr/>
    </dgm:pt>
    <dgm:pt modelId="{40FA7AAE-31B6-47F7-BA95-789EB54544CB}" type="pres">
      <dgm:prSet presAssocID="{072663D7-60FF-4840-AFC0-601E058923CF}" presName="hierChild5" presStyleCnt="0"/>
      <dgm:spPr/>
    </dgm:pt>
    <dgm:pt modelId="{296EB897-B362-4080-8B7E-0F8996D8E80D}" type="pres">
      <dgm:prSet presAssocID="{D8BA1883-81A4-4BE4-9AD8-FBBD03EF5A0B}" presName="hierChild3" presStyleCnt="0"/>
      <dgm:spPr/>
    </dgm:pt>
    <dgm:pt modelId="{0999B984-55E9-4340-93D7-EF957B90E9BE}" type="pres">
      <dgm:prSet presAssocID="{AAF1CA19-BA43-4EB8-A87D-08AFF73AD65A}" presName="hierRoot1" presStyleCnt="0">
        <dgm:presLayoutVars>
          <dgm:hierBranch val="init"/>
        </dgm:presLayoutVars>
      </dgm:prSet>
      <dgm:spPr/>
    </dgm:pt>
    <dgm:pt modelId="{F7A66283-ADBE-4ECB-A30E-1F84E5E74CD0}" type="pres">
      <dgm:prSet presAssocID="{AAF1CA19-BA43-4EB8-A87D-08AFF73AD65A}" presName="rootComposite1" presStyleCnt="0"/>
      <dgm:spPr/>
    </dgm:pt>
    <dgm:pt modelId="{24AA9699-116F-4DDD-A8FB-F1F1F2894C1D}" type="pres">
      <dgm:prSet presAssocID="{AAF1CA19-BA43-4EB8-A87D-08AFF73AD65A}" presName="rootText1" presStyleLbl="node0" presStyleIdx="2" presStyleCnt="3" custLinFactX="15732" custLinFactNeighborX="100000" custLinFactNeighborY="26007">
        <dgm:presLayoutVars>
          <dgm:chPref val="3"/>
        </dgm:presLayoutVars>
      </dgm:prSet>
      <dgm:spPr/>
    </dgm:pt>
    <dgm:pt modelId="{AE8393A8-108C-48E7-B533-9F4F7D3C7C24}" type="pres">
      <dgm:prSet presAssocID="{AAF1CA19-BA43-4EB8-A87D-08AFF73AD65A}" presName="rootConnector1" presStyleLbl="node1" presStyleIdx="0" presStyleCnt="0"/>
      <dgm:spPr/>
    </dgm:pt>
    <dgm:pt modelId="{BA631B03-FE54-45FC-80E6-E939B666C100}" type="pres">
      <dgm:prSet presAssocID="{AAF1CA19-BA43-4EB8-A87D-08AFF73AD65A}" presName="hierChild2" presStyleCnt="0"/>
      <dgm:spPr/>
    </dgm:pt>
    <dgm:pt modelId="{1C074966-1579-4641-BFA1-C1D7067A562E}" type="pres">
      <dgm:prSet presAssocID="{AAF1CA19-BA43-4EB8-A87D-08AFF73AD65A}" presName="hierChild3" presStyleCnt="0"/>
      <dgm:spPr/>
    </dgm:pt>
  </dgm:ptLst>
  <dgm:cxnLst>
    <dgm:cxn modelId="{0E34CE01-565A-4F2E-BD4F-095FE6349B20}" type="presOf" srcId="{DF56D3B2-A7FC-4987-9C9C-AA1BE390BD36}" destId="{4D33AED2-2C39-40CC-AE2C-2EEB44C10E87}" srcOrd="0" destOrd="0" presId="urn:microsoft.com/office/officeart/2005/8/layout/orgChart1"/>
    <dgm:cxn modelId="{079DE70F-47FF-463D-A2AC-E7F7604CB815}" type="presOf" srcId="{C8596D56-2D73-4B2F-8DA3-D8094CD48BA2}" destId="{8914D62D-71B8-4C11-9D70-7AC395C97EF1}" srcOrd="1" destOrd="0" presId="urn:microsoft.com/office/officeart/2005/8/layout/orgChart1"/>
    <dgm:cxn modelId="{ACBAEC0F-63A4-42C4-ABDE-03B6C224FB23}" type="presOf" srcId="{AAF1CA19-BA43-4EB8-A87D-08AFF73AD65A}" destId="{24AA9699-116F-4DDD-A8FB-F1F1F2894C1D}" srcOrd="0" destOrd="0" presId="urn:microsoft.com/office/officeart/2005/8/layout/orgChart1"/>
    <dgm:cxn modelId="{0D51B81C-639F-4B4F-A054-0437C6E7531E}" type="presOf" srcId="{E3F6E50E-284E-42BE-A59E-8B032724D22B}" destId="{29DD56C7-9D62-4428-BBFB-28074FF7F2BB}" srcOrd="0" destOrd="0" presId="urn:microsoft.com/office/officeart/2005/8/layout/orgChart1"/>
    <dgm:cxn modelId="{FA237B29-39F2-4810-AED1-C575758F3B34}" type="presOf" srcId="{324DBD56-E568-4FDC-8E94-3AC419F22A2F}" destId="{2C4828E2-52C8-4DC7-AF71-5BA4350E6951}" srcOrd="1" destOrd="0" presId="urn:microsoft.com/office/officeart/2005/8/layout/orgChart1"/>
    <dgm:cxn modelId="{58439C35-04BB-4C5E-ADDF-EA6DD7AFEE13}" type="presOf" srcId="{AAF1CA19-BA43-4EB8-A87D-08AFF73AD65A}" destId="{AE8393A8-108C-48E7-B533-9F4F7D3C7C24}" srcOrd="1" destOrd="0" presId="urn:microsoft.com/office/officeart/2005/8/layout/orgChart1"/>
    <dgm:cxn modelId="{20FCEC39-FF67-4C00-8256-7A4E23C0BBCB}" type="presOf" srcId="{3BE0F9E7-CF39-4E76-A3C5-A597540CFF09}" destId="{E2D2587E-347C-4BDE-9615-BA75C8ED1C06}" srcOrd="1" destOrd="0" presId="urn:microsoft.com/office/officeart/2005/8/layout/orgChart1"/>
    <dgm:cxn modelId="{46889260-7ACC-4410-96C6-DF4F8A8F8154}" srcId="{DF56D3B2-A7FC-4987-9C9C-AA1BE390BD36}" destId="{58E95F4B-4064-491E-8817-61C5387F139E}" srcOrd="0" destOrd="0" parTransId="{54E81955-BDB5-40AB-8843-E32992C581D5}" sibTransId="{F69AD8B3-068C-431D-9810-70D0AE9CCA92}"/>
    <dgm:cxn modelId="{A4D52641-E064-4FE0-B8E6-43E42460AE30}" type="presOf" srcId="{E9CEFC21-BD78-46FA-BD53-E044258A907A}" destId="{1480E033-CF6F-48A9-B850-5E4E194BD8E4}" srcOrd="0" destOrd="0" presId="urn:microsoft.com/office/officeart/2005/8/layout/orgChart1"/>
    <dgm:cxn modelId="{A8684E65-2EB0-42F5-A62C-14ED2CFF6712}" type="presOf" srcId="{8692F5E8-80AE-4515-BF0B-6E6BBF325D01}" destId="{4607F8F6-EFC4-4C62-BDA6-D13723788E31}" srcOrd="0" destOrd="0" presId="urn:microsoft.com/office/officeart/2005/8/layout/orgChart1"/>
    <dgm:cxn modelId="{784AA146-E674-40F8-972D-6DDD003D8E7D}" type="presOf" srcId="{59A16BB3-6C81-49DA-9E06-83BC6B556646}" destId="{6D410331-4580-4465-889A-28DA1AE3E88B}" srcOrd="0" destOrd="0" presId="urn:microsoft.com/office/officeart/2005/8/layout/orgChart1"/>
    <dgm:cxn modelId="{2270AE48-1AB0-495B-A3D6-CF7C59525E6C}" type="presOf" srcId="{A33484AD-9B79-4725-ACF0-3931E5ED8AE7}" destId="{F82F13BF-AFC3-42A1-B2EC-7AB3B47801F2}" srcOrd="0" destOrd="0" presId="urn:microsoft.com/office/officeart/2005/8/layout/orgChart1"/>
    <dgm:cxn modelId="{351D354F-3B33-43D5-BD1C-8553391CF865}" type="presOf" srcId="{072663D7-60FF-4840-AFC0-601E058923CF}" destId="{8785E290-BCD9-4B34-85FF-052C53B65155}" srcOrd="0" destOrd="0" presId="urn:microsoft.com/office/officeart/2005/8/layout/orgChart1"/>
    <dgm:cxn modelId="{9C7F0E52-D3DB-4488-8FA2-A9A72BA1FFB1}" srcId="{DF56D3B2-A7FC-4987-9C9C-AA1BE390BD36}" destId="{AAF1CA19-BA43-4EB8-A87D-08AFF73AD65A}" srcOrd="2" destOrd="0" parTransId="{1B52C004-CFD3-4CF9-B3ED-1CDE8503920D}" sibTransId="{D9037CBD-A395-46B2-AEFA-C0C7E697419D}"/>
    <dgm:cxn modelId="{B8DAE972-B041-418E-9764-0402F86676D8}" type="presOf" srcId="{D8BA1883-81A4-4BE4-9AD8-FBBD03EF5A0B}" destId="{234EF719-D1B9-4A45-B4F5-9B71AA580F30}" srcOrd="1" destOrd="0" presId="urn:microsoft.com/office/officeart/2005/8/layout/orgChart1"/>
    <dgm:cxn modelId="{E293BC76-08D3-402E-8412-754DB47EAEF6}" type="presOf" srcId="{C8596D56-2D73-4B2F-8DA3-D8094CD48BA2}" destId="{5AE2B530-4C3C-4385-829F-234222441DF7}" srcOrd="0" destOrd="0" presId="urn:microsoft.com/office/officeart/2005/8/layout/orgChart1"/>
    <dgm:cxn modelId="{9E81B659-0DAB-4959-BBB8-0499F4D76E21}" type="presOf" srcId="{49E56719-7EFE-4E8A-9A25-E4B4616DDB9C}" destId="{3B1A1572-DB4A-4441-8729-9DE85CF86C67}" srcOrd="1" destOrd="0" presId="urn:microsoft.com/office/officeart/2005/8/layout/orgChart1"/>
    <dgm:cxn modelId="{9F150C7B-F102-4DB9-AEB8-5FE849B6978F}" type="presOf" srcId="{A2A7CC5A-122B-4E7A-AB23-DDC40633F520}" destId="{BB109670-0125-44B5-BB8B-A252EB5EB253}" srcOrd="0" destOrd="0" presId="urn:microsoft.com/office/officeart/2005/8/layout/orgChart1"/>
    <dgm:cxn modelId="{1737DC7B-3ABC-42AB-80CD-41463D1A0678}" type="presOf" srcId="{D8BA1883-81A4-4BE4-9AD8-FBBD03EF5A0B}" destId="{03019E18-076F-4FE6-9EAC-EFC368947DB2}" srcOrd="0" destOrd="0" presId="urn:microsoft.com/office/officeart/2005/8/layout/orgChart1"/>
    <dgm:cxn modelId="{81EEB88E-78A0-4459-80A0-7F0157430134}" srcId="{C8596D56-2D73-4B2F-8DA3-D8094CD48BA2}" destId="{CE3BC776-5C53-4E0A-BDAC-17E9F9E263B2}" srcOrd="0" destOrd="0" parTransId="{F116E65B-A5FD-4878-BEB8-C0555A70659E}" sibTransId="{C67B5780-0D1D-48E4-86F3-D6297AF7A6DB}"/>
    <dgm:cxn modelId="{06C30F98-B958-4DC8-B540-CA24ECE854BD}" type="presOf" srcId="{49E56719-7EFE-4E8A-9A25-E4B4616DDB9C}" destId="{62A10EB8-1CE4-4AD7-BE13-168C89EA6B9A}" srcOrd="0" destOrd="0" presId="urn:microsoft.com/office/officeart/2005/8/layout/orgChart1"/>
    <dgm:cxn modelId="{B4FCCEA1-C395-4080-91D0-7F6C3469F59F}" type="presOf" srcId="{324DBD56-E568-4FDC-8E94-3AC419F22A2F}" destId="{B967330A-3675-4CB8-BC53-CE0CC880CEEA}" srcOrd="0" destOrd="0" presId="urn:microsoft.com/office/officeart/2005/8/layout/orgChart1"/>
    <dgm:cxn modelId="{1DC0DAAE-C487-4658-BE8B-9F69EFBB7626}" srcId="{DF56D3B2-A7FC-4987-9C9C-AA1BE390BD36}" destId="{D8BA1883-81A4-4BE4-9AD8-FBBD03EF5A0B}" srcOrd="1" destOrd="0" parTransId="{0711A64F-95D9-4582-A842-A9E86B10F98D}" sibTransId="{21DFCE56-A249-47BC-9A0A-28ED2110E2FE}"/>
    <dgm:cxn modelId="{A8DBECB3-940E-4532-90EE-DE82456B0ED4}" type="presOf" srcId="{3BE0F9E7-CF39-4E76-A3C5-A597540CFF09}" destId="{37DF15FD-EB19-4055-B8FB-133B7C2E89A5}" srcOrd="0" destOrd="0" presId="urn:microsoft.com/office/officeart/2005/8/layout/orgChart1"/>
    <dgm:cxn modelId="{8C7E81B7-9DFC-46D9-8E89-6F22253EE32E}" srcId="{D8BA1883-81A4-4BE4-9AD8-FBBD03EF5A0B}" destId="{324DBD56-E568-4FDC-8E94-3AC419F22A2F}" srcOrd="0" destOrd="0" parTransId="{9C9683F9-7766-4FC8-93C8-A0F6691673DC}" sibTransId="{29C5CD47-B2B1-4E45-8656-3B218168B091}"/>
    <dgm:cxn modelId="{0D3563BB-09F5-4C5E-A770-7E1A5BA34CCF}" type="presOf" srcId="{58E95F4B-4064-491E-8817-61C5387F139E}" destId="{B727CD93-E5E1-4A97-BE46-096E3383A1C7}" srcOrd="0" destOrd="0" presId="urn:microsoft.com/office/officeart/2005/8/layout/orgChart1"/>
    <dgm:cxn modelId="{30C1F2BE-10DB-45EB-AF75-A72C5CB109C9}" type="presOf" srcId="{58E95F4B-4064-491E-8817-61C5387F139E}" destId="{13961189-24FF-4037-BE76-954DFEEE953E}" srcOrd="1" destOrd="0" presId="urn:microsoft.com/office/officeart/2005/8/layout/orgChart1"/>
    <dgm:cxn modelId="{46C482CF-AC25-4862-A14E-EAB94CEBE74E}" type="presOf" srcId="{F116E65B-A5FD-4878-BEB8-C0555A70659E}" destId="{8181F50E-A41C-4B54-84B7-34F2CFC2F5D1}" srcOrd="0" destOrd="0" presId="urn:microsoft.com/office/officeart/2005/8/layout/orgChart1"/>
    <dgm:cxn modelId="{B4829DD7-BA7B-47D6-A413-4A4137281FBC}" type="presOf" srcId="{CE3BC776-5C53-4E0A-BDAC-17E9F9E263B2}" destId="{79206C4D-0F16-454E-97D1-7D88DBCACBA7}" srcOrd="0" destOrd="0" presId="urn:microsoft.com/office/officeart/2005/8/layout/orgChart1"/>
    <dgm:cxn modelId="{795B14E0-31D1-4D76-AC17-3BBD8C385FE9}" type="presOf" srcId="{9C9683F9-7766-4FC8-93C8-A0F6691673DC}" destId="{73D55C1A-E901-43C3-B083-35BA303952F6}" srcOrd="0" destOrd="0" presId="urn:microsoft.com/office/officeart/2005/8/layout/orgChart1"/>
    <dgm:cxn modelId="{AD34A6E0-2E04-40F8-AE2A-37CDA88B4CCD}" type="presOf" srcId="{A33484AD-9B79-4725-ACF0-3931E5ED8AE7}" destId="{CDC22F9A-134D-486C-B862-C66725E881B5}" srcOrd="1" destOrd="0" presId="urn:microsoft.com/office/officeart/2005/8/layout/orgChart1"/>
    <dgm:cxn modelId="{788BF0E4-15E1-4560-BFAE-46D3CEF9B115}" srcId="{C8596D56-2D73-4B2F-8DA3-D8094CD48BA2}" destId="{49E56719-7EFE-4E8A-9A25-E4B4616DDB9C}" srcOrd="2" destOrd="0" parTransId="{E9CEFC21-BD78-46FA-BD53-E044258A907A}" sibTransId="{31C44682-B26E-4C7F-91A1-01D6B6B4DB17}"/>
    <dgm:cxn modelId="{ACFEE0EA-C56A-420A-815E-E10E035A6355}" srcId="{D8BA1883-81A4-4BE4-9AD8-FBBD03EF5A0B}" destId="{C8596D56-2D73-4B2F-8DA3-D8094CD48BA2}" srcOrd="1" destOrd="0" parTransId="{59A16BB3-6C81-49DA-9E06-83BC6B556646}" sibTransId="{348B882A-E2E5-4EDD-9439-9C850783B9C2}"/>
    <dgm:cxn modelId="{311413F4-A050-41E8-B2CE-D782E573BAF9}" type="presOf" srcId="{072663D7-60FF-4840-AFC0-601E058923CF}" destId="{822DF666-4724-4B66-A41E-AB640F9FC00A}" srcOrd="1" destOrd="0" presId="urn:microsoft.com/office/officeart/2005/8/layout/orgChart1"/>
    <dgm:cxn modelId="{E95D95F4-F1E7-4C4C-AE62-3A830B9C6957}" srcId="{A33484AD-9B79-4725-ACF0-3931E5ED8AE7}" destId="{3BE0F9E7-CF39-4E76-A3C5-A597540CFF09}" srcOrd="0" destOrd="0" parTransId="{8692F5E8-80AE-4515-BF0B-6E6BBF325D01}" sibTransId="{AB7EEE59-EBA2-422C-880A-0A4E31A64370}"/>
    <dgm:cxn modelId="{3D0214F6-FD63-4432-B879-543B641F0C49}" srcId="{C8596D56-2D73-4B2F-8DA3-D8094CD48BA2}" destId="{A33484AD-9B79-4725-ACF0-3931E5ED8AE7}" srcOrd="1" destOrd="0" parTransId="{E3F6E50E-284E-42BE-A59E-8B032724D22B}" sibTransId="{D2DAB1A6-49A9-4CCD-BE7D-061A416F5005}"/>
    <dgm:cxn modelId="{2AA705FA-190F-42C3-8A4D-9D2EA7A59CD6}" type="presOf" srcId="{CE3BC776-5C53-4E0A-BDAC-17E9F9E263B2}" destId="{122EB90B-DDF8-467A-83E9-C749298A8801}" srcOrd="1" destOrd="0" presId="urn:microsoft.com/office/officeart/2005/8/layout/orgChart1"/>
    <dgm:cxn modelId="{C9AC38FC-4B00-4AE4-9787-65DFBAA007F7}" srcId="{D8BA1883-81A4-4BE4-9AD8-FBBD03EF5A0B}" destId="{072663D7-60FF-4840-AFC0-601E058923CF}" srcOrd="2" destOrd="0" parTransId="{A2A7CC5A-122B-4E7A-AB23-DDC40633F520}" sibTransId="{C226121A-D315-4C63-A7AA-589FCC9DF960}"/>
    <dgm:cxn modelId="{17CA422E-2504-4D3E-A6ED-4AB1F96BFE92}" type="presParOf" srcId="{4D33AED2-2C39-40CC-AE2C-2EEB44C10E87}" destId="{4F6819B2-CFD4-4DFF-8E98-BD13C1B11324}" srcOrd="0" destOrd="0" presId="urn:microsoft.com/office/officeart/2005/8/layout/orgChart1"/>
    <dgm:cxn modelId="{DE7DEC20-97B1-443E-BB06-5B3FB760B825}" type="presParOf" srcId="{4F6819B2-CFD4-4DFF-8E98-BD13C1B11324}" destId="{3EEA9532-4687-41CB-B57C-937ADF5CC69E}" srcOrd="0" destOrd="0" presId="urn:microsoft.com/office/officeart/2005/8/layout/orgChart1"/>
    <dgm:cxn modelId="{AEEB40B6-52D3-4147-9809-92AF01B31AFC}" type="presParOf" srcId="{3EEA9532-4687-41CB-B57C-937ADF5CC69E}" destId="{B727CD93-E5E1-4A97-BE46-096E3383A1C7}" srcOrd="0" destOrd="0" presId="urn:microsoft.com/office/officeart/2005/8/layout/orgChart1"/>
    <dgm:cxn modelId="{6F1BEA91-6FC0-4ABA-BFAA-4C0B528230A7}" type="presParOf" srcId="{3EEA9532-4687-41CB-B57C-937ADF5CC69E}" destId="{13961189-24FF-4037-BE76-954DFEEE953E}" srcOrd="1" destOrd="0" presId="urn:microsoft.com/office/officeart/2005/8/layout/orgChart1"/>
    <dgm:cxn modelId="{7EED4B59-D249-4E3A-A5C6-79FDD1933778}" type="presParOf" srcId="{4F6819B2-CFD4-4DFF-8E98-BD13C1B11324}" destId="{F09596B9-7ACF-432E-9E1C-A61F981933BD}" srcOrd="1" destOrd="0" presId="urn:microsoft.com/office/officeart/2005/8/layout/orgChart1"/>
    <dgm:cxn modelId="{FBF2A797-4F60-45F6-A77C-B3D30D20D50C}" type="presParOf" srcId="{4F6819B2-CFD4-4DFF-8E98-BD13C1B11324}" destId="{BF7995E3-D33F-430B-A3BF-3AABFEB7955C}" srcOrd="2" destOrd="0" presId="urn:microsoft.com/office/officeart/2005/8/layout/orgChart1"/>
    <dgm:cxn modelId="{AA911BA4-E379-4443-8D5D-139A8521946A}" type="presParOf" srcId="{4D33AED2-2C39-40CC-AE2C-2EEB44C10E87}" destId="{14506EEC-F899-4DE9-91B3-054293E9DCAF}" srcOrd="1" destOrd="0" presId="urn:microsoft.com/office/officeart/2005/8/layout/orgChart1"/>
    <dgm:cxn modelId="{8F235B3E-4148-4811-8088-A665D577420D}" type="presParOf" srcId="{14506EEC-F899-4DE9-91B3-054293E9DCAF}" destId="{A9B2EBD9-BFEF-4441-BC47-1E96834DC2A9}" srcOrd="0" destOrd="0" presId="urn:microsoft.com/office/officeart/2005/8/layout/orgChart1"/>
    <dgm:cxn modelId="{BB5BF0F2-7142-4770-8BDB-366B11E46BAF}" type="presParOf" srcId="{A9B2EBD9-BFEF-4441-BC47-1E96834DC2A9}" destId="{03019E18-076F-4FE6-9EAC-EFC368947DB2}" srcOrd="0" destOrd="0" presId="urn:microsoft.com/office/officeart/2005/8/layout/orgChart1"/>
    <dgm:cxn modelId="{958C7A4B-5936-4A1F-8365-2AF87B8CE091}" type="presParOf" srcId="{A9B2EBD9-BFEF-4441-BC47-1E96834DC2A9}" destId="{234EF719-D1B9-4A45-B4F5-9B71AA580F30}" srcOrd="1" destOrd="0" presId="urn:microsoft.com/office/officeart/2005/8/layout/orgChart1"/>
    <dgm:cxn modelId="{D44F674D-5300-4942-9A96-BA2936D6141D}" type="presParOf" srcId="{14506EEC-F899-4DE9-91B3-054293E9DCAF}" destId="{56556437-AD5F-4849-9B98-E2A3E43B2347}" srcOrd="1" destOrd="0" presId="urn:microsoft.com/office/officeart/2005/8/layout/orgChart1"/>
    <dgm:cxn modelId="{DD4E36F9-3260-4745-B5BB-E3EC2D743F86}" type="presParOf" srcId="{56556437-AD5F-4849-9B98-E2A3E43B2347}" destId="{73D55C1A-E901-43C3-B083-35BA303952F6}" srcOrd="0" destOrd="0" presId="urn:microsoft.com/office/officeart/2005/8/layout/orgChart1"/>
    <dgm:cxn modelId="{E984371E-8986-408F-AB91-897B09D2C021}" type="presParOf" srcId="{56556437-AD5F-4849-9B98-E2A3E43B2347}" destId="{8ECCE802-19BD-4DCE-8E0F-7C5AC7DF2CB6}" srcOrd="1" destOrd="0" presId="urn:microsoft.com/office/officeart/2005/8/layout/orgChart1"/>
    <dgm:cxn modelId="{2E00086D-9AE2-440E-8EF0-50773BA2674D}" type="presParOf" srcId="{8ECCE802-19BD-4DCE-8E0F-7C5AC7DF2CB6}" destId="{E77F4E75-49F3-4487-95D7-59AE92B8A31A}" srcOrd="0" destOrd="0" presId="urn:microsoft.com/office/officeart/2005/8/layout/orgChart1"/>
    <dgm:cxn modelId="{934958EF-776E-426F-B5AA-570551AE1C79}" type="presParOf" srcId="{E77F4E75-49F3-4487-95D7-59AE92B8A31A}" destId="{B967330A-3675-4CB8-BC53-CE0CC880CEEA}" srcOrd="0" destOrd="0" presId="urn:microsoft.com/office/officeart/2005/8/layout/orgChart1"/>
    <dgm:cxn modelId="{C940FE50-397C-4201-BBA6-FDF11FF28778}" type="presParOf" srcId="{E77F4E75-49F3-4487-95D7-59AE92B8A31A}" destId="{2C4828E2-52C8-4DC7-AF71-5BA4350E6951}" srcOrd="1" destOrd="0" presId="urn:microsoft.com/office/officeart/2005/8/layout/orgChart1"/>
    <dgm:cxn modelId="{CC56DF74-CA73-4BFA-98C6-C19F5DE5B959}" type="presParOf" srcId="{8ECCE802-19BD-4DCE-8E0F-7C5AC7DF2CB6}" destId="{154E5575-49E8-4C4A-88AC-15BD6C062DE1}" srcOrd="1" destOrd="0" presId="urn:microsoft.com/office/officeart/2005/8/layout/orgChart1"/>
    <dgm:cxn modelId="{5CA28D05-415E-4F9D-8956-EFBA240C4BC3}" type="presParOf" srcId="{8ECCE802-19BD-4DCE-8E0F-7C5AC7DF2CB6}" destId="{84C3E165-8DE0-4011-8D96-BA0540470EE2}" srcOrd="2" destOrd="0" presId="urn:microsoft.com/office/officeart/2005/8/layout/orgChart1"/>
    <dgm:cxn modelId="{925AB00B-C50A-4FA5-BEDC-56AFF8F0F500}" type="presParOf" srcId="{56556437-AD5F-4849-9B98-E2A3E43B2347}" destId="{6D410331-4580-4465-889A-28DA1AE3E88B}" srcOrd="2" destOrd="0" presId="urn:microsoft.com/office/officeart/2005/8/layout/orgChart1"/>
    <dgm:cxn modelId="{EEA28566-549C-413F-9994-4ED13FC2670A}" type="presParOf" srcId="{56556437-AD5F-4849-9B98-E2A3E43B2347}" destId="{FA504DFA-CD43-472F-B64B-D2995C43B01B}" srcOrd="3" destOrd="0" presId="urn:microsoft.com/office/officeart/2005/8/layout/orgChart1"/>
    <dgm:cxn modelId="{EF5EE438-DF42-4CB0-A2BD-BCFDD7F708F0}" type="presParOf" srcId="{FA504DFA-CD43-472F-B64B-D2995C43B01B}" destId="{0C8B851C-4378-4298-8EFC-0BB4E29B32D6}" srcOrd="0" destOrd="0" presId="urn:microsoft.com/office/officeart/2005/8/layout/orgChart1"/>
    <dgm:cxn modelId="{F9878983-01DA-454A-A4D1-322CE3902EE0}" type="presParOf" srcId="{0C8B851C-4378-4298-8EFC-0BB4E29B32D6}" destId="{5AE2B530-4C3C-4385-829F-234222441DF7}" srcOrd="0" destOrd="0" presId="urn:microsoft.com/office/officeart/2005/8/layout/orgChart1"/>
    <dgm:cxn modelId="{50201A68-06F7-41BC-A5C0-F9CC7CFC7DDA}" type="presParOf" srcId="{0C8B851C-4378-4298-8EFC-0BB4E29B32D6}" destId="{8914D62D-71B8-4C11-9D70-7AC395C97EF1}" srcOrd="1" destOrd="0" presId="urn:microsoft.com/office/officeart/2005/8/layout/orgChart1"/>
    <dgm:cxn modelId="{AE1E66ED-0BD6-4F10-AC30-6BEDC42055A5}" type="presParOf" srcId="{FA504DFA-CD43-472F-B64B-D2995C43B01B}" destId="{66E22CD9-F157-449A-B890-43569C6A7CBE}" srcOrd="1" destOrd="0" presId="urn:microsoft.com/office/officeart/2005/8/layout/orgChart1"/>
    <dgm:cxn modelId="{E1E02AA3-95E4-4EF7-AFD0-6819B1097255}" type="presParOf" srcId="{66E22CD9-F157-449A-B890-43569C6A7CBE}" destId="{8181F50E-A41C-4B54-84B7-34F2CFC2F5D1}" srcOrd="0" destOrd="0" presId="urn:microsoft.com/office/officeart/2005/8/layout/orgChart1"/>
    <dgm:cxn modelId="{EFDA8153-EEB5-4B1E-9D0A-ED31AD8B3A57}" type="presParOf" srcId="{66E22CD9-F157-449A-B890-43569C6A7CBE}" destId="{7374C95F-0009-4749-84AE-C474AB5A9065}" srcOrd="1" destOrd="0" presId="urn:microsoft.com/office/officeart/2005/8/layout/orgChart1"/>
    <dgm:cxn modelId="{B69876CC-428B-4E8A-8018-99E137B2A385}" type="presParOf" srcId="{7374C95F-0009-4749-84AE-C474AB5A9065}" destId="{D72F0E97-5DA3-42B6-BA31-FF7A06686748}" srcOrd="0" destOrd="0" presId="urn:microsoft.com/office/officeart/2005/8/layout/orgChart1"/>
    <dgm:cxn modelId="{7AE8143E-D8D5-4672-956F-614620AF5971}" type="presParOf" srcId="{D72F0E97-5DA3-42B6-BA31-FF7A06686748}" destId="{79206C4D-0F16-454E-97D1-7D88DBCACBA7}" srcOrd="0" destOrd="0" presId="urn:microsoft.com/office/officeart/2005/8/layout/orgChart1"/>
    <dgm:cxn modelId="{7D6D5875-3C76-4770-B32B-0E6BEFF8E6AC}" type="presParOf" srcId="{D72F0E97-5DA3-42B6-BA31-FF7A06686748}" destId="{122EB90B-DDF8-467A-83E9-C749298A8801}" srcOrd="1" destOrd="0" presId="urn:microsoft.com/office/officeart/2005/8/layout/orgChart1"/>
    <dgm:cxn modelId="{C72A2808-1CA8-4A03-9145-582BE3AC8F58}" type="presParOf" srcId="{7374C95F-0009-4749-84AE-C474AB5A9065}" destId="{8A9D1E69-E280-42C1-B04A-FCCFFE58857F}" srcOrd="1" destOrd="0" presId="urn:microsoft.com/office/officeart/2005/8/layout/orgChart1"/>
    <dgm:cxn modelId="{2B4E15A4-667B-4BC0-ABB3-5960B4CBF977}" type="presParOf" srcId="{7374C95F-0009-4749-84AE-C474AB5A9065}" destId="{48017BDC-0C77-4A1F-BCC4-7DB5BBE31679}" srcOrd="2" destOrd="0" presId="urn:microsoft.com/office/officeart/2005/8/layout/orgChart1"/>
    <dgm:cxn modelId="{EBFA4677-95DF-4C90-91C4-C5166E7E6FD5}" type="presParOf" srcId="{66E22CD9-F157-449A-B890-43569C6A7CBE}" destId="{29DD56C7-9D62-4428-BBFB-28074FF7F2BB}" srcOrd="2" destOrd="0" presId="urn:microsoft.com/office/officeart/2005/8/layout/orgChart1"/>
    <dgm:cxn modelId="{809C1458-B533-4CD2-9112-9ABE70F483D8}" type="presParOf" srcId="{66E22CD9-F157-449A-B890-43569C6A7CBE}" destId="{86DEF6F5-315D-4C37-A171-6AB0232CC71C}" srcOrd="3" destOrd="0" presId="urn:microsoft.com/office/officeart/2005/8/layout/orgChart1"/>
    <dgm:cxn modelId="{DB645B26-7B9A-4B4D-9441-B6242FC06B3C}" type="presParOf" srcId="{86DEF6F5-315D-4C37-A171-6AB0232CC71C}" destId="{C2805E1A-F65F-4DAC-911E-8A49892FB541}" srcOrd="0" destOrd="0" presId="urn:microsoft.com/office/officeart/2005/8/layout/orgChart1"/>
    <dgm:cxn modelId="{1CFED1E3-7B17-4DDF-BCAB-4C58D296A4C2}" type="presParOf" srcId="{C2805E1A-F65F-4DAC-911E-8A49892FB541}" destId="{F82F13BF-AFC3-42A1-B2EC-7AB3B47801F2}" srcOrd="0" destOrd="0" presId="urn:microsoft.com/office/officeart/2005/8/layout/orgChart1"/>
    <dgm:cxn modelId="{28288DAD-7BD8-4692-BABF-D9AE2A20C914}" type="presParOf" srcId="{C2805E1A-F65F-4DAC-911E-8A49892FB541}" destId="{CDC22F9A-134D-486C-B862-C66725E881B5}" srcOrd="1" destOrd="0" presId="urn:microsoft.com/office/officeart/2005/8/layout/orgChart1"/>
    <dgm:cxn modelId="{11042DF9-C737-4542-A5CF-CE4F50B7FCDD}" type="presParOf" srcId="{86DEF6F5-315D-4C37-A171-6AB0232CC71C}" destId="{360CFD9E-F004-4E43-9B13-C13013D57972}" srcOrd="1" destOrd="0" presId="urn:microsoft.com/office/officeart/2005/8/layout/orgChart1"/>
    <dgm:cxn modelId="{5B1A6D7C-90A5-441A-92C8-4D0363E9263B}" type="presParOf" srcId="{360CFD9E-F004-4E43-9B13-C13013D57972}" destId="{4607F8F6-EFC4-4C62-BDA6-D13723788E31}" srcOrd="0" destOrd="0" presId="urn:microsoft.com/office/officeart/2005/8/layout/orgChart1"/>
    <dgm:cxn modelId="{E2580796-E52B-42D0-8BE8-181F91055774}" type="presParOf" srcId="{360CFD9E-F004-4E43-9B13-C13013D57972}" destId="{9F641BBC-D70B-4D95-8CC8-DF1F32615AC4}" srcOrd="1" destOrd="0" presId="urn:microsoft.com/office/officeart/2005/8/layout/orgChart1"/>
    <dgm:cxn modelId="{A381EFC4-235B-4261-ADF4-45452BB325AE}" type="presParOf" srcId="{9F641BBC-D70B-4D95-8CC8-DF1F32615AC4}" destId="{2DBCEA5E-074F-4F1C-B362-C50D0579C2C3}" srcOrd="0" destOrd="0" presId="urn:microsoft.com/office/officeart/2005/8/layout/orgChart1"/>
    <dgm:cxn modelId="{BF6F32C4-5E82-460A-8639-7B218155D4F3}" type="presParOf" srcId="{2DBCEA5E-074F-4F1C-B362-C50D0579C2C3}" destId="{37DF15FD-EB19-4055-B8FB-133B7C2E89A5}" srcOrd="0" destOrd="0" presId="urn:microsoft.com/office/officeart/2005/8/layout/orgChart1"/>
    <dgm:cxn modelId="{2C81DE76-723B-464F-8514-628672569534}" type="presParOf" srcId="{2DBCEA5E-074F-4F1C-B362-C50D0579C2C3}" destId="{E2D2587E-347C-4BDE-9615-BA75C8ED1C06}" srcOrd="1" destOrd="0" presId="urn:microsoft.com/office/officeart/2005/8/layout/orgChart1"/>
    <dgm:cxn modelId="{BD267489-F4FD-4498-8560-C8F1D60832DB}" type="presParOf" srcId="{9F641BBC-D70B-4D95-8CC8-DF1F32615AC4}" destId="{E33FF69B-501F-4A82-A102-1EBE79E96BEA}" srcOrd="1" destOrd="0" presId="urn:microsoft.com/office/officeart/2005/8/layout/orgChart1"/>
    <dgm:cxn modelId="{498595A2-90DD-4D03-903C-78F3C167E308}" type="presParOf" srcId="{9F641BBC-D70B-4D95-8CC8-DF1F32615AC4}" destId="{7CB3F5C4-E2B2-4C79-A049-70121348F778}" srcOrd="2" destOrd="0" presId="urn:microsoft.com/office/officeart/2005/8/layout/orgChart1"/>
    <dgm:cxn modelId="{58CDC43D-B8B0-46E7-902F-1529901E7CEE}" type="presParOf" srcId="{86DEF6F5-315D-4C37-A171-6AB0232CC71C}" destId="{01F181F0-CFFE-45A3-AA09-1EE6C841A5AE}" srcOrd="2" destOrd="0" presId="urn:microsoft.com/office/officeart/2005/8/layout/orgChart1"/>
    <dgm:cxn modelId="{301EB491-09FF-4C11-8845-EBF7087FCEFA}" type="presParOf" srcId="{66E22CD9-F157-449A-B890-43569C6A7CBE}" destId="{1480E033-CF6F-48A9-B850-5E4E194BD8E4}" srcOrd="4" destOrd="0" presId="urn:microsoft.com/office/officeart/2005/8/layout/orgChart1"/>
    <dgm:cxn modelId="{7C15DB2F-0DCB-449C-8D75-8C8DF6749A1E}" type="presParOf" srcId="{66E22CD9-F157-449A-B890-43569C6A7CBE}" destId="{5181A599-F930-4A33-80D3-04E3AD5EB126}" srcOrd="5" destOrd="0" presId="urn:microsoft.com/office/officeart/2005/8/layout/orgChart1"/>
    <dgm:cxn modelId="{D99AF49F-F799-4F0C-BEA7-26DF2A335822}" type="presParOf" srcId="{5181A599-F930-4A33-80D3-04E3AD5EB126}" destId="{CA85C986-1CEF-41E6-A6D0-ADBE51025D94}" srcOrd="0" destOrd="0" presId="urn:microsoft.com/office/officeart/2005/8/layout/orgChart1"/>
    <dgm:cxn modelId="{5D9BDD8F-CF8C-42D3-9367-5919546C2076}" type="presParOf" srcId="{CA85C986-1CEF-41E6-A6D0-ADBE51025D94}" destId="{62A10EB8-1CE4-4AD7-BE13-168C89EA6B9A}" srcOrd="0" destOrd="0" presId="urn:microsoft.com/office/officeart/2005/8/layout/orgChart1"/>
    <dgm:cxn modelId="{106D7B8A-9580-464B-883E-329A4FC0C309}" type="presParOf" srcId="{CA85C986-1CEF-41E6-A6D0-ADBE51025D94}" destId="{3B1A1572-DB4A-4441-8729-9DE85CF86C67}" srcOrd="1" destOrd="0" presId="urn:microsoft.com/office/officeart/2005/8/layout/orgChart1"/>
    <dgm:cxn modelId="{3D84E134-149B-4FB2-BC30-E50011EC0EA1}" type="presParOf" srcId="{5181A599-F930-4A33-80D3-04E3AD5EB126}" destId="{F16BE751-0BBA-4320-A558-2B93E0C7ADD6}" srcOrd="1" destOrd="0" presId="urn:microsoft.com/office/officeart/2005/8/layout/orgChart1"/>
    <dgm:cxn modelId="{19F4AF41-ECA9-4E4C-84F1-EAF9B982E518}" type="presParOf" srcId="{5181A599-F930-4A33-80D3-04E3AD5EB126}" destId="{2FC95AD1-3D51-413A-8CA3-1429A41A0BFC}" srcOrd="2" destOrd="0" presId="urn:microsoft.com/office/officeart/2005/8/layout/orgChart1"/>
    <dgm:cxn modelId="{E30A1628-EBEF-4E44-B126-1A4560E9CF17}" type="presParOf" srcId="{FA504DFA-CD43-472F-B64B-D2995C43B01B}" destId="{12F391A4-81FE-48A1-93C7-D704D62B0994}" srcOrd="2" destOrd="0" presId="urn:microsoft.com/office/officeart/2005/8/layout/orgChart1"/>
    <dgm:cxn modelId="{103C4C03-0420-4096-BC6D-9FEBFB5D687B}" type="presParOf" srcId="{56556437-AD5F-4849-9B98-E2A3E43B2347}" destId="{BB109670-0125-44B5-BB8B-A252EB5EB253}" srcOrd="4" destOrd="0" presId="urn:microsoft.com/office/officeart/2005/8/layout/orgChart1"/>
    <dgm:cxn modelId="{43FDA662-3D78-4D2E-82B1-839E7DC483AE}" type="presParOf" srcId="{56556437-AD5F-4849-9B98-E2A3E43B2347}" destId="{E7ADABD0-B13D-4DF4-B096-160599EFEEB4}" srcOrd="5" destOrd="0" presId="urn:microsoft.com/office/officeart/2005/8/layout/orgChart1"/>
    <dgm:cxn modelId="{681B79CD-3A2F-46B1-B58D-89E1E5BB4DD6}" type="presParOf" srcId="{E7ADABD0-B13D-4DF4-B096-160599EFEEB4}" destId="{50680C51-B9FF-47A1-9973-418B4A3628A1}" srcOrd="0" destOrd="0" presId="urn:microsoft.com/office/officeart/2005/8/layout/orgChart1"/>
    <dgm:cxn modelId="{B527194C-F284-4A4C-9193-8879C216CD76}" type="presParOf" srcId="{50680C51-B9FF-47A1-9973-418B4A3628A1}" destId="{8785E290-BCD9-4B34-85FF-052C53B65155}" srcOrd="0" destOrd="0" presId="urn:microsoft.com/office/officeart/2005/8/layout/orgChart1"/>
    <dgm:cxn modelId="{702CD4E6-3C78-47CE-9800-391EF5411996}" type="presParOf" srcId="{50680C51-B9FF-47A1-9973-418B4A3628A1}" destId="{822DF666-4724-4B66-A41E-AB640F9FC00A}" srcOrd="1" destOrd="0" presId="urn:microsoft.com/office/officeart/2005/8/layout/orgChart1"/>
    <dgm:cxn modelId="{8794A471-063A-4FB7-AB2B-6BEA84CABFB2}" type="presParOf" srcId="{E7ADABD0-B13D-4DF4-B096-160599EFEEB4}" destId="{0A3F9BA7-BB27-473F-AD05-04537A49A106}" srcOrd="1" destOrd="0" presId="urn:microsoft.com/office/officeart/2005/8/layout/orgChart1"/>
    <dgm:cxn modelId="{ABA6AA76-2CA9-41AD-8382-B52ABB1422BF}" type="presParOf" srcId="{E7ADABD0-B13D-4DF4-B096-160599EFEEB4}" destId="{40FA7AAE-31B6-47F7-BA95-789EB54544CB}" srcOrd="2" destOrd="0" presId="urn:microsoft.com/office/officeart/2005/8/layout/orgChart1"/>
    <dgm:cxn modelId="{6E0F5AF1-66A7-4284-8FF4-54F07678897F}" type="presParOf" srcId="{14506EEC-F899-4DE9-91B3-054293E9DCAF}" destId="{296EB897-B362-4080-8B7E-0F8996D8E80D}" srcOrd="2" destOrd="0" presId="urn:microsoft.com/office/officeart/2005/8/layout/orgChart1"/>
    <dgm:cxn modelId="{BAE74318-75C8-437F-8951-2391A7BCC6A2}" type="presParOf" srcId="{4D33AED2-2C39-40CC-AE2C-2EEB44C10E87}" destId="{0999B984-55E9-4340-93D7-EF957B90E9BE}" srcOrd="2" destOrd="0" presId="urn:microsoft.com/office/officeart/2005/8/layout/orgChart1"/>
    <dgm:cxn modelId="{49D37C23-79A7-4EA7-A46B-ED4C79FEE88E}" type="presParOf" srcId="{0999B984-55E9-4340-93D7-EF957B90E9BE}" destId="{F7A66283-ADBE-4ECB-A30E-1F84E5E74CD0}" srcOrd="0" destOrd="0" presId="urn:microsoft.com/office/officeart/2005/8/layout/orgChart1"/>
    <dgm:cxn modelId="{92B67C89-9D50-4557-8B8F-EC2E95300DDD}" type="presParOf" srcId="{F7A66283-ADBE-4ECB-A30E-1F84E5E74CD0}" destId="{24AA9699-116F-4DDD-A8FB-F1F1F2894C1D}" srcOrd="0" destOrd="0" presId="urn:microsoft.com/office/officeart/2005/8/layout/orgChart1"/>
    <dgm:cxn modelId="{602DEC0E-0985-4351-9E38-61C8035D0D51}" type="presParOf" srcId="{F7A66283-ADBE-4ECB-A30E-1F84E5E74CD0}" destId="{AE8393A8-108C-48E7-B533-9F4F7D3C7C24}" srcOrd="1" destOrd="0" presId="urn:microsoft.com/office/officeart/2005/8/layout/orgChart1"/>
    <dgm:cxn modelId="{7068D568-3345-439D-A6E8-FFB4B289E462}" type="presParOf" srcId="{0999B984-55E9-4340-93D7-EF957B90E9BE}" destId="{BA631B03-FE54-45FC-80E6-E939B666C100}" srcOrd="1" destOrd="0" presId="urn:microsoft.com/office/officeart/2005/8/layout/orgChart1"/>
    <dgm:cxn modelId="{964710F9-4D89-4E71-A3BF-43DB504037F5}" type="presParOf" srcId="{0999B984-55E9-4340-93D7-EF957B90E9BE}" destId="{1C074966-1579-4641-BFA1-C1D7067A562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109670-0125-44B5-BB8B-A252EB5EB253}">
      <dsp:nvSpPr>
        <dsp:cNvPr id="0" name=""/>
        <dsp:cNvSpPr/>
      </dsp:nvSpPr>
      <dsp:spPr>
        <a:xfrm>
          <a:off x="4343400" y="782666"/>
          <a:ext cx="1892549" cy="328459"/>
        </a:xfrm>
        <a:custGeom>
          <a:avLst/>
          <a:gdLst/>
          <a:ahLst/>
          <a:cxnLst/>
          <a:rect l="0" t="0" r="0" b="0"/>
          <a:pathLst>
            <a:path>
              <a:moveTo>
                <a:pt x="0" y="0"/>
              </a:moveTo>
              <a:lnTo>
                <a:pt x="0" y="164229"/>
              </a:lnTo>
              <a:lnTo>
                <a:pt x="1892549" y="164229"/>
              </a:lnTo>
              <a:lnTo>
                <a:pt x="1892549" y="32845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80E033-CF6F-48A9-B850-5E4E194BD8E4}">
      <dsp:nvSpPr>
        <dsp:cNvPr id="0" name=""/>
        <dsp:cNvSpPr/>
      </dsp:nvSpPr>
      <dsp:spPr>
        <a:xfrm>
          <a:off x="4343400" y="1893170"/>
          <a:ext cx="1892549" cy="328459"/>
        </a:xfrm>
        <a:custGeom>
          <a:avLst/>
          <a:gdLst/>
          <a:ahLst/>
          <a:cxnLst/>
          <a:rect l="0" t="0" r="0" b="0"/>
          <a:pathLst>
            <a:path>
              <a:moveTo>
                <a:pt x="0" y="0"/>
              </a:moveTo>
              <a:lnTo>
                <a:pt x="0" y="164229"/>
              </a:lnTo>
              <a:lnTo>
                <a:pt x="1892549" y="164229"/>
              </a:lnTo>
              <a:lnTo>
                <a:pt x="1892549" y="3284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07F8F6-EFC4-4C62-BDA6-D13723788E31}">
      <dsp:nvSpPr>
        <dsp:cNvPr id="0" name=""/>
        <dsp:cNvSpPr/>
      </dsp:nvSpPr>
      <dsp:spPr>
        <a:xfrm>
          <a:off x="3717763" y="3003674"/>
          <a:ext cx="234613" cy="719481"/>
        </a:xfrm>
        <a:custGeom>
          <a:avLst/>
          <a:gdLst/>
          <a:ahLst/>
          <a:cxnLst/>
          <a:rect l="0" t="0" r="0" b="0"/>
          <a:pathLst>
            <a:path>
              <a:moveTo>
                <a:pt x="0" y="0"/>
              </a:moveTo>
              <a:lnTo>
                <a:pt x="0" y="719481"/>
              </a:lnTo>
              <a:lnTo>
                <a:pt x="234613" y="719481"/>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DD56C7-9D62-4428-BBFB-28074FF7F2BB}">
      <dsp:nvSpPr>
        <dsp:cNvPr id="0" name=""/>
        <dsp:cNvSpPr/>
      </dsp:nvSpPr>
      <dsp:spPr>
        <a:xfrm>
          <a:off x="4297680" y="1893170"/>
          <a:ext cx="91440" cy="328459"/>
        </a:xfrm>
        <a:custGeom>
          <a:avLst/>
          <a:gdLst/>
          <a:ahLst/>
          <a:cxnLst/>
          <a:rect l="0" t="0" r="0" b="0"/>
          <a:pathLst>
            <a:path>
              <a:moveTo>
                <a:pt x="45720" y="0"/>
              </a:moveTo>
              <a:lnTo>
                <a:pt x="45720" y="3284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81F50E-A41C-4B54-84B7-34F2CFC2F5D1}">
      <dsp:nvSpPr>
        <dsp:cNvPr id="0" name=""/>
        <dsp:cNvSpPr/>
      </dsp:nvSpPr>
      <dsp:spPr>
        <a:xfrm>
          <a:off x="2450850" y="1893170"/>
          <a:ext cx="1892549" cy="328459"/>
        </a:xfrm>
        <a:custGeom>
          <a:avLst/>
          <a:gdLst/>
          <a:ahLst/>
          <a:cxnLst/>
          <a:rect l="0" t="0" r="0" b="0"/>
          <a:pathLst>
            <a:path>
              <a:moveTo>
                <a:pt x="1892549" y="0"/>
              </a:moveTo>
              <a:lnTo>
                <a:pt x="1892549" y="164229"/>
              </a:lnTo>
              <a:lnTo>
                <a:pt x="0" y="164229"/>
              </a:lnTo>
              <a:lnTo>
                <a:pt x="0" y="32845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10331-4580-4465-889A-28DA1AE3E88B}">
      <dsp:nvSpPr>
        <dsp:cNvPr id="0" name=""/>
        <dsp:cNvSpPr/>
      </dsp:nvSpPr>
      <dsp:spPr>
        <a:xfrm>
          <a:off x="4297680" y="782666"/>
          <a:ext cx="91440" cy="328459"/>
        </a:xfrm>
        <a:custGeom>
          <a:avLst/>
          <a:gdLst/>
          <a:ahLst/>
          <a:cxnLst/>
          <a:rect l="0" t="0" r="0" b="0"/>
          <a:pathLst>
            <a:path>
              <a:moveTo>
                <a:pt x="45720" y="0"/>
              </a:moveTo>
              <a:lnTo>
                <a:pt x="45720" y="32845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D55C1A-E901-43C3-B083-35BA303952F6}">
      <dsp:nvSpPr>
        <dsp:cNvPr id="0" name=""/>
        <dsp:cNvSpPr/>
      </dsp:nvSpPr>
      <dsp:spPr>
        <a:xfrm>
          <a:off x="2450850" y="782666"/>
          <a:ext cx="1892549" cy="328459"/>
        </a:xfrm>
        <a:custGeom>
          <a:avLst/>
          <a:gdLst/>
          <a:ahLst/>
          <a:cxnLst/>
          <a:rect l="0" t="0" r="0" b="0"/>
          <a:pathLst>
            <a:path>
              <a:moveTo>
                <a:pt x="1892549" y="0"/>
              </a:moveTo>
              <a:lnTo>
                <a:pt x="1892549" y="164229"/>
              </a:lnTo>
              <a:lnTo>
                <a:pt x="0" y="164229"/>
              </a:lnTo>
              <a:lnTo>
                <a:pt x="0" y="32845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27CD93-E5E1-4A97-BE46-096E3383A1C7}">
      <dsp:nvSpPr>
        <dsp:cNvPr id="0" name=""/>
        <dsp:cNvSpPr/>
      </dsp:nvSpPr>
      <dsp:spPr>
        <a:xfrm>
          <a:off x="0" y="244689"/>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Imaging Informatics</a:t>
          </a:r>
        </a:p>
      </dsp:txBody>
      <dsp:txXfrm>
        <a:off x="0" y="244689"/>
        <a:ext cx="1564090" cy="782045"/>
      </dsp:txXfrm>
    </dsp:sp>
    <dsp:sp modelId="{03019E18-076F-4FE6-9EAC-EFC368947DB2}">
      <dsp:nvSpPr>
        <dsp:cNvPr id="0" name=""/>
        <dsp:cNvSpPr/>
      </dsp:nvSpPr>
      <dsp:spPr>
        <a:xfrm>
          <a:off x="3561354" y="620"/>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Informatics</a:t>
          </a:r>
        </a:p>
      </dsp:txBody>
      <dsp:txXfrm>
        <a:off x="3561354" y="620"/>
        <a:ext cx="1564090" cy="782045"/>
      </dsp:txXfrm>
    </dsp:sp>
    <dsp:sp modelId="{B967330A-3675-4CB8-BC53-CE0CC880CEEA}">
      <dsp:nvSpPr>
        <dsp:cNvPr id="0" name=""/>
        <dsp:cNvSpPr/>
      </dsp:nvSpPr>
      <dsp:spPr>
        <a:xfrm>
          <a:off x="1668805" y="1111125"/>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Legal Informatics</a:t>
          </a:r>
        </a:p>
      </dsp:txBody>
      <dsp:txXfrm>
        <a:off x="1668805" y="1111125"/>
        <a:ext cx="1564090" cy="782045"/>
      </dsp:txXfrm>
    </dsp:sp>
    <dsp:sp modelId="{5AE2B530-4C3C-4385-829F-234222441DF7}">
      <dsp:nvSpPr>
        <dsp:cNvPr id="0" name=""/>
        <dsp:cNvSpPr/>
      </dsp:nvSpPr>
      <dsp:spPr>
        <a:xfrm>
          <a:off x="3561354" y="1111125"/>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Biomedical and Health</a:t>
          </a:r>
        </a:p>
      </dsp:txBody>
      <dsp:txXfrm>
        <a:off x="3561354" y="1111125"/>
        <a:ext cx="1564090" cy="782045"/>
      </dsp:txXfrm>
    </dsp:sp>
    <dsp:sp modelId="{79206C4D-0F16-454E-97D1-7D88DBCACBA7}">
      <dsp:nvSpPr>
        <dsp:cNvPr id="0" name=""/>
        <dsp:cNvSpPr/>
      </dsp:nvSpPr>
      <dsp:spPr>
        <a:xfrm>
          <a:off x="1668805" y="2221629"/>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Bioinformatics (molecular)</a:t>
          </a:r>
        </a:p>
      </dsp:txBody>
      <dsp:txXfrm>
        <a:off x="1668805" y="2221629"/>
        <a:ext cx="1564090" cy="782045"/>
      </dsp:txXfrm>
    </dsp:sp>
    <dsp:sp modelId="{F82F13BF-AFC3-42A1-B2EC-7AB3B47801F2}">
      <dsp:nvSpPr>
        <dsp:cNvPr id="0" name=""/>
        <dsp:cNvSpPr/>
      </dsp:nvSpPr>
      <dsp:spPr>
        <a:xfrm>
          <a:off x="3561354" y="2221629"/>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Medical Clinical Informatics (person)</a:t>
          </a:r>
        </a:p>
      </dsp:txBody>
      <dsp:txXfrm>
        <a:off x="3561354" y="2221629"/>
        <a:ext cx="1564090" cy="782045"/>
      </dsp:txXfrm>
    </dsp:sp>
    <dsp:sp modelId="{37DF15FD-EB19-4055-B8FB-133B7C2E89A5}">
      <dsp:nvSpPr>
        <dsp:cNvPr id="0" name=""/>
        <dsp:cNvSpPr/>
      </dsp:nvSpPr>
      <dsp:spPr>
        <a:xfrm>
          <a:off x="3952377" y="3332133"/>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{Field} Informatics</a:t>
          </a:r>
        </a:p>
      </dsp:txBody>
      <dsp:txXfrm>
        <a:off x="3952377" y="3332133"/>
        <a:ext cx="1564090" cy="782045"/>
      </dsp:txXfrm>
    </dsp:sp>
    <dsp:sp modelId="{62A10EB8-1CE4-4AD7-BE13-168C89EA6B9A}">
      <dsp:nvSpPr>
        <dsp:cNvPr id="0" name=""/>
        <dsp:cNvSpPr/>
      </dsp:nvSpPr>
      <dsp:spPr>
        <a:xfrm>
          <a:off x="5453904" y="2221629"/>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Public Health Informatics (population)</a:t>
          </a:r>
        </a:p>
      </dsp:txBody>
      <dsp:txXfrm>
        <a:off x="5453904" y="2221629"/>
        <a:ext cx="1564090" cy="782045"/>
      </dsp:txXfrm>
    </dsp:sp>
    <dsp:sp modelId="{8785E290-BCD9-4B34-85FF-052C53B65155}">
      <dsp:nvSpPr>
        <dsp:cNvPr id="0" name=""/>
        <dsp:cNvSpPr/>
      </dsp:nvSpPr>
      <dsp:spPr>
        <a:xfrm>
          <a:off x="5453904" y="1111125"/>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Chemoinformatics</a:t>
          </a:r>
          <a:endParaRPr lang="en-US" sz="1500" kern="1200" dirty="0"/>
        </a:p>
      </dsp:txBody>
      <dsp:txXfrm>
        <a:off x="5453904" y="1111125"/>
        <a:ext cx="1564090" cy="782045"/>
      </dsp:txXfrm>
    </dsp:sp>
    <dsp:sp modelId="{24AA9699-116F-4DDD-A8FB-F1F1F2894C1D}">
      <dsp:nvSpPr>
        <dsp:cNvPr id="0" name=""/>
        <dsp:cNvSpPr/>
      </dsp:nvSpPr>
      <dsp:spPr>
        <a:xfrm>
          <a:off x="7122709" y="204007"/>
          <a:ext cx="1564090" cy="7820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Research Informatics</a:t>
          </a:r>
        </a:p>
      </dsp:txBody>
      <dsp:txXfrm>
        <a:off x="7122709" y="204007"/>
        <a:ext cx="1564090" cy="78204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9" name="Title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dirty="0"/>
              <a:t>Click to edit Master title style</a:t>
            </a:r>
          </a:p>
        </p:txBody>
      </p:sp>
      <p:sp>
        <p:nvSpPr>
          <p:cNvPr id="17" name="Subtitle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41AAA12-BFF8-4D75-9110-C6F70D4534A3}" type="datetimeFigureOut">
              <a:rPr lang="en-US" smtClean="0"/>
              <a:t>2/23/2020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9F30E1E-AE2B-4316-A936-0D6902890C8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1AAA12-BFF8-4D75-9110-C6F70D4534A3}" type="datetimeFigureOut">
              <a:rPr lang="en-US" smtClean="0"/>
              <a:t>2/23/2020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1AAA12-BFF8-4D75-9110-C6F70D4534A3}" type="datetimeFigureOut">
              <a:rPr lang="en-US" smtClean="0"/>
              <a:t>2/23/2020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dirty="0"/>
              <a:t>Click to edit Master title style</a:t>
            </a:r>
          </a:p>
        </p:txBody>
      </p:sp>
      <p:sp>
        <p:nvSpPr>
          <p:cNvPr id="3" name="Content Placeholder 2"/>
          <p:cNvSpPr>
            <a:spLocks noGrp="1"/>
          </p:cNvSpPr>
          <p:nvPr>
            <p:ph idx="1"/>
          </p:nvPr>
        </p:nvSpPr>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141AAA12-BFF8-4D75-9110-C6F70D4534A3}" type="datetimeFigureOut">
              <a:rPr lang="en-US" smtClean="0"/>
              <a:t>2/23/2020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2" name="Title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41AAA12-BFF8-4D75-9110-C6F70D4534A3}" type="datetimeFigureOut">
              <a:rPr lang="en-US" smtClean="0"/>
              <a:t>2/23/2020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30E1E-AE2B-4316-A936-0D6902890C8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956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41AAA12-BFF8-4D75-9110-C6F70D4534A3}" type="datetimeFigureOut">
              <a:rPr lang="en-US" smtClean="0"/>
              <a:t>2/23/2020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41AAA12-BFF8-4D75-9110-C6F70D4534A3}" type="datetimeFigureOut">
              <a:rPr lang="en-US" smtClean="0"/>
              <a:t>2/23/2020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9960864"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fld id="{141AAA12-BFF8-4D75-9110-C6F70D4534A3}" type="datetimeFigureOut">
              <a:rPr lang="en-US" smtClean="0"/>
              <a:t>2/23/2020</a:t>
            </a:fld>
            <a:endParaRPr lang="en-US"/>
          </a:p>
        </p:txBody>
      </p:sp>
      <p:sp>
        <p:nvSpPr>
          <p:cNvPr id="8" name="Slide Number Placeholder 7"/>
          <p:cNvSpPr>
            <a:spLocks noGrp="1"/>
          </p:cNvSpPr>
          <p:nvPr>
            <p:ph type="sldNum" sz="quarter" idx="11"/>
          </p:nvPr>
        </p:nvSpPr>
        <p:spPr/>
        <p:txBody>
          <a:bodyPr/>
          <a:lstStyle/>
          <a:p>
            <a:fld id="{79F30E1E-AE2B-4316-A936-0D6902890C86}"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AAA12-BFF8-4D75-9110-C6F70D4534A3}" type="datetimeFigureOut">
              <a:rPr lang="en-US" smtClean="0"/>
              <a:t>2/23/2020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41AAA12-BFF8-4D75-9110-C6F70D4534A3}" type="datetimeFigureOut">
              <a:rPr lang="en-US" smtClean="0"/>
              <a:t>2/23/2020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875264" y="6422065"/>
            <a:ext cx="1016000" cy="365125"/>
          </a:xfrm>
        </p:spPr>
        <p:txBody>
          <a:bodyPr/>
          <a:lstStyle/>
          <a:p>
            <a:fld id="{79F30E1E-AE2B-4316-A936-0D6902890C8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09600" y="6422065"/>
            <a:ext cx="2844800" cy="365125"/>
          </a:xfrm>
        </p:spPr>
        <p:txBody>
          <a:bodyPr/>
          <a:lstStyle/>
          <a:p>
            <a:fld id="{141AAA12-BFF8-4D75-9110-C6F70D4534A3}" type="datetimeFigureOut">
              <a:rPr lang="en-US" smtClean="0"/>
              <a:t>2/23/2020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30E1E-AE2B-4316-A936-0D6902890C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16" name="Freeform 15"/>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9" name="Title Placeholder 8"/>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en-US" dirty="0"/>
              <a:t>Click to edit Master title style</a:t>
            </a:r>
          </a:p>
        </p:txBody>
      </p:sp>
      <p:sp>
        <p:nvSpPr>
          <p:cNvPr id="30" name="Text Placeholder 29"/>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41AAA12-BFF8-4D75-9110-C6F70D4534A3}" type="datetimeFigureOut">
              <a:rPr lang="en-US" smtClean="0"/>
              <a:t>2/23/2020</a:t>
            </a:fld>
            <a:endParaRPr lang="en-US"/>
          </a:p>
        </p:txBody>
      </p:sp>
      <p:sp>
        <p:nvSpPr>
          <p:cNvPr id="22" name="Footer Placeholder 21"/>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9F30E1E-AE2B-4316-A936-0D6902890C8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97352" y="4038600"/>
            <a:ext cx="6480048" cy="1981200"/>
          </a:xfrm>
        </p:spPr>
        <p:txBody>
          <a:bodyPr/>
          <a:lstStyle/>
          <a:p>
            <a:r>
              <a:rPr lang="en-US" dirty="0"/>
              <a:t>Introduction to Clinical Informatics</a:t>
            </a:r>
          </a:p>
        </p:txBody>
      </p:sp>
      <p:sp>
        <p:nvSpPr>
          <p:cNvPr id="3" name="Subtitle 2"/>
          <p:cNvSpPr>
            <a:spLocks noGrp="1"/>
          </p:cNvSpPr>
          <p:nvPr>
            <p:ph type="subTitle" idx="1"/>
          </p:nvPr>
        </p:nvSpPr>
        <p:spPr>
          <a:xfrm>
            <a:off x="3044952" y="2209800"/>
            <a:ext cx="6480048" cy="1752600"/>
          </a:xfrm>
        </p:spPr>
        <p:txBody>
          <a:bodyPr/>
          <a:lstStyle/>
          <a:p>
            <a:r>
              <a:rPr lang="en-US" dirty="0"/>
              <a:t>Bob Marshall, MD, MPH, MISM, FAAFP, FAMIA</a:t>
            </a:r>
          </a:p>
          <a:p>
            <a:r>
              <a:rPr lang="en-US" dirty="0"/>
              <a:t>Program Director, DoD/MAMC Clinical Informatics Fellowship</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98" y="0"/>
            <a:ext cx="3352800" cy="256049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87465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Applied Clinical Informatics</a:t>
            </a:r>
          </a:p>
        </p:txBody>
      </p:sp>
      <p:sp>
        <p:nvSpPr>
          <p:cNvPr id="3" name="Content Placeholder 2"/>
          <p:cNvSpPr>
            <a:spLocks noGrp="1"/>
          </p:cNvSpPr>
          <p:nvPr>
            <p:ph idx="1"/>
          </p:nvPr>
        </p:nvSpPr>
        <p:spPr/>
        <p:txBody>
          <a:bodyPr/>
          <a:lstStyle/>
          <a:p>
            <a:r>
              <a:rPr lang="en-US" dirty="0"/>
              <a:t>Military Clinical Informaticists generally work in what is called “Applied Clinical Informatics”</a:t>
            </a:r>
          </a:p>
          <a:p>
            <a:pPr lvl="1"/>
            <a:r>
              <a:rPr lang="en-US" dirty="0"/>
              <a:t>This focuses on how the clinical informatics tools (EHR’s and such) are used to care for patients</a:t>
            </a:r>
          </a:p>
          <a:p>
            <a:pPr lvl="1"/>
            <a:r>
              <a:rPr lang="en-US" dirty="0"/>
              <a:t>In most cases, work in the background to continually improve the systems we all use in patient care</a:t>
            </a:r>
          </a:p>
          <a:p>
            <a:pPr lvl="1"/>
            <a:endParaRPr lang="en-US" dirty="0"/>
          </a:p>
        </p:txBody>
      </p:sp>
    </p:spTree>
    <p:extLst>
      <p:ext uri="{BB962C8B-B14F-4D97-AF65-F5344CB8AC3E}">
        <p14:creationId xmlns:p14="http://schemas.microsoft.com/office/powerpoint/2010/main" val="487136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27038"/>
            <a:ext cx="7315200" cy="1020762"/>
          </a:xfrm>
        </p:spPr>
        <p:txBody>
          <a:bodyPr>
            <a:noAutofit/>
          </a:bodyPr>
          <a:lstStyle/>
          <a:p>
            <a:r>
              <a:rPr lang="en-US" sz="4000" dirty="0"/>
              <a:t>Focus Areas for Clinical Informatics                </a:t>
            </a:r>
            <a:r>
              <a:rPr lang="en-US" sz="3200" dirty="0"/>
              <a:t>1 of 2</a:t>
            </a:r>
            <a:endParaRPr lang="en-US" sz="4000" b="1" dirty="0"/>
          </a:p>
        </p:txBody>
      </p:sp>
      <p:sp>
        <p:nvSpPr>
          <p:cNvPr id="3" name="Content Placeholder 2"/>
          <p:cNvSpPr>
            <a:spLocks noGrp="1"/>
          </p:cNvSpPr>
          <p:nvPr>
            <p:ph idx="1"/>
          </p:nvPr>
        </p:nvSpPr>
        <p:spPr>
          <a:xfrm>
            <a:off x="1981200" y="1981200"/>
            <a:ext cx="7467600" cy="4114800"/>
          </a:xfrm>
        </p:spPr>
        <p:txBody>
          <a:bodyPr>
            <a:normAutofit/>
          </a:bodyPr>
          <a:lstStyle/>
          <a:p>
            <a:pPr marL="222250" indent="-222250">
              <a:spcBef>
                <a:spcPts val="600"/>
              </a:spcBef>
            </a:pPr>
            <a:r>
              <a:rPr lang="en-US" sz="2800" dirty="0"/>
              <a:t>Clinical Decision Support</a:t>
            </a:r>
          </a:p>
          <a:p>
            <a:pPr marL="222250" indent="-222250">
              <a:spcBef>
                <a:spcPts val="600"/>
              </a:spcBef>
            </a:pPr>
            <a:r>
              <a:rPr lang="en-US" sz="2800" dirty="0"/>
              <a:t>Computational Science and Analytics</a:t>
            </a:r>
          </a:p>
          <a:p>
            <a:pPr marL="222250" indent="-222250">
              <a:spcBef>
                <a:spcPts val="600"/>
              </a:spcBef>
            </a:pPr>
            <a:r>
              <a:rPr lang="en-US" sz="2800" dirty="0"/>
              <a:t>Security and Privacy</a:t>
            </a:r>
          </a:p>
          <a:p>
            <a:pPr marL="222250" indent="-222250">
              <a:spcBef>
                <a:spcPts val="600"/>
              </a:spcBef>
            </a:pPr>
            <a:r>
              <a:rPr lang="en-US" sz="2800" dirty="0"/>
              <a:t>Change Management</a:t>
            </a:r>
          </a:p>
          <a:p>
            <a:pPr marL="222250" indent="-222250">
              <a:spcBef>
                <a:spcPts val="600"/>
              </a:spcBef>
            </a:pPr>
            <a:r>
              <a:rPr lang="en-US" sz="2800" dirty="0"/>
              <a:t>System Adoption and Implementation</a:t>
            </a:r>
          </a:p>
          <a:p>
            <a:pPr marL="222250" indent="-222250">
              <a:spcBef>
                <a:spcPts val="600"/>
              </a:spcBef>
            </a:pPr>
            <a:r>
              <a:rPr lang="en-US" sz="2800" dirty="0"/>
              <a:t>IT Infrastructure</a:t>
            </a:r>
            <a:endParaRPr lang="en-US" sz="2800" dirty="0">
              <a:solidFill>
                <a:srgbClr val="000000"/>
              </a:solidFill>
            </a:endParaRPr>
          </a:p>
          <a:p>
            <a:endParaRPr lang="en-US" sz="2800" dirty="0"/>
          </a:p>
        </p:txBody>
      </p:sp>
      <p:sp>
        <p:nvSpPr>
          <p:cNvPr id="4" name="Slide Number Placeholder 3"/>
          <p:cNvSpPr>
            <a:spLocks noGrp="1"/>
          </p:cNvSpPr>
          <p:nvPr>
            <p:ph type="sldNum" sz="quarter" idx="12"/>
          </p:nvPr>
        </p:nvSpPr>
        <p:spPr/>
        <p:txBody>
          <a:bodyPr/>
          <a:lstStyle/>
          <a:p>
            <a:fld id="{0DB8C890-D043-C44D-BD01-A2A2107DACBE}" type="slidenum">
              <a:rPr lang="en-US" smtClean="0"/>
              <a:pPr/>
              <a:t>11</a:t>
            </a:fld>
            <a:endParaRPr lang="en-US" dirty="0"/>
          </a:p>
        </p:txBody>
      </p:sp>
    </p:spTree>
    <p:extLst>
      <p:ext uri="{BB962C8B-B14F-4D97-AF65-F5344CB8AC3E}">
        <p14:creationId xmlns:p14="http://schemas.microsoft.com/office/powerpoint/2010/main" val="2736377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2DAEA-B5CB-4E00-9FB5-29D42B251A40}"/>
              </a:ext>
            </a:extLst>
          </p:cNvPr>
          <p:cNvSpPr>
            <a:spLocks noGrp="1"/>
          </p:cNvSpPr>
          <p:nvPr>
            <p:ph type="title"/>
          </p:nvPr>
        </p:nvSpPr>
        <p:spPr/>
        <p:txBody>
          <a:bodyPr>
            <a:normAutofit fontScale="90000"/>
          </a:bodyPr>
          <a:lstStyle/>
          <a:p>
            <a:r>
              <a:rPr lang="en-US" sz="4800" dirty="0"/>
              <a:t>Focus Areas for Clinical Informatics                </a:t>
            </a:r>
            <a:r>
              <a:rPr lang="en-US" sz="4000" dirty="0"/>
              <a:t>2 of 2</a:t>
            </a:r>
            <a:endParaRPr lang="en-US" dirty="0"/>
          </a:p>
        </p:txBody>
      </p:sp>
      <p:sp>
        <p:nvSpPr>
          <p:cNvPr id="3" name="Content Placeholder 2">
            <a:extLst>
              <a:ext uri="{FF2B5EF4-FFF2-40B4-BE49-F238E27FC236}">
                <a16:creationId xmlns:a16="http://schemas.microsoft.com/office/drawing/2014/main" id="{31271889-1B0A-4A51-8B65-82EE5ED97AB4}"/>
              </a:ext>
            </a:extLst>
          </p:cNvPr>
          <p:cNvSpPr>
            <a:spLocks noGrp="1"/>
          </p:cNvSpPr>
          <p:nvPr>
            <p:ph idx="1"/>
          </p:nvPr>
        </p:nvSpPr>
        <p:spPr>
          <a:xfrm>
            <a:off x="1981200" y="1874838"/>
            <a:ext cx="7467600" cy="4373563"/>
          </a:xfrm>
        </p:spPr>
        <p:txBody>
          <a:bodyPr>
            <a:normAutofit/>
          </a:bodyPr>
          <a:lstStyle/>
          <a:p>
            <a:pPr marL="222250" indent="-222250">
              <a:spcBef>
                <a:spcPts val="600"/>
              </a:spcBef>
            </a:pPr>
            <a:r>
              <a:rPr lang="en-US" sz="2800" dirty="0"/>
              <a:t>Terminology/Taxonomies</a:t>
            </a:r>
          </a:p>
          <a:p>
            <a:pPr marL="222250" indent="-222250">
              <a:spcBef>
                <a:spcPts val="600"/>
              </a:spcBef>
            </a:pPr>
            <a:r>
              <a:rPr lang="en-US" sz="2800" dirty="0"/>
              <a:t>Interoperability and Standards</a:t>
            </a:r>
          </a:p>
          <a:p>
            <a:pPr marL="222250" indent="-222250">
              <a:spcBef>
                <a:spcPts val="600"/>
              </a:spcBef>
            </a:pPr>
            <a:r>
              <a:rPr lang="en-US" sz="2800" dirty="0"/>
              <a:t>User Interface/User Experience (UI/UX) &amp; Usability</a:t>
            </a:r>
          </a:p>
          <a:p>
            <a:pPr marL="222250" indent="-222250">
              <a:spcBef>
                <a:spcPts val="600"/>
              </a:spcBef>
            </a:pPr>
            <a:r>
              <a:rPr lang="en-US" sz="2800" dirty="0"/>
              <a:t>Learning Healthcare Systems/Research</a:t>
            </a:r>
          </a:p>
          <a:p>
            <a:pPr marL="222250" indent="-222250">
              <a:spcBef>
                <a:spcPts val="600"/>
              </a:spcBef>
            </a:pPr>
            <a:r>
              <a:rPr lang="en-US" sz="2800" dirty="0"/>
              <a:t>Patient Safety/Population Health</a:t>
            </a:r>
          </a:p>
          <a:p>
            <a:pPr marL="222250" indent="-222250">
              <a:spcBef>
                <a:spcPts val="600"/>
              </a:spcBef>
            </a:pPr>
            <a:r>
              <a:rPr lang="en-US" sz="2800" dirty="0"/>
              <a:t>Knowledge Management</a:t>
            </a:r>
          </a:p>
          <a:p>
            <a:pPr marL="222250" indent="-222250">
              <a:spcBef>
                <a:spcPts val="600"/>
              </a:spcBef>
            </a:pPr>
            <a:r>
              <a:rPr lang="en-US" sz="2800" dirty="0"/>
              <a:t>Transitions of Care/Disease Management</a:t>
            </a:r>
          </a:p>
        </p:txBody>
      </p:sp>
    </p:spTree>
    <p:extLst>
      <p:ext uri="{BB962C8B-B14F-4D97-AF65-F5344CB8AC3E}">
        <p14:creationId xmlns:p14="http://schemas.microsoft.com/office/powerpoint/2010/main" val="633741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More Clinical Informatics Areas</a:t>
            </a:r>
          </a:p>
        </p:txBody>
      </p:sp>
      <p:sp>
        <p:nvSpPr>
          <p:cNvPr id="3" name="Content Placeholder 2"/>
          <p:cNvSpPr>
            <a:spLocks noGrp="1"/>
          </p:cNvSpPr>
          <p:nvPr>
            <p:ph idx="1"/>
          </p:nvPr>
        </p:nvSpPr>
        <p:spPr>
          <a:xfrm>
            <a:off x="2438401" y="1524000"/>
            <a:ext cx="7906155" cy="4724400"/>
          </a:xfrm>
        </p:spPr>
        <p:txBody>
          <a:bodyPr>
            <a:normAutofit fontScale="77500" lnSpcReduction="20000"/>
          </a:bodyPr>
          <a:lstStyle/>
          <a:p>
            <a:r>
              <a:rPr lang="en-US" dirty="0"/>
              <a:t>Imaging informatics (PACS, now areas like pathology and dermatology)</a:t>
            </a:r>
          </a:p>
          <a:p>
            <a:r>
              <a:rPr lang="en-US" dirty="0"/>
              <a:t>Clinical Informatics</a:t>
            </a:r>
          </a:p>
          <a:p>
            <a:pPr lvl="1"/>
            <a:r>
              <a:rPr lang="en-US" dirty="0"/>
              <a:t>“X” Informatics (pharmacy, primary care, etc.)</a:t>
            </a:r>
          </a:p>
          <a:p>
            <a:pPr marL="341186" lvl="1" indent="0">
              <a:buNone/>
            </a:pPr>
            <a:r>
              <a:rPr lang="en-US" dirty="0"/>
              <a:t>		or</a:t>
            </a:r>
          </a:p>
          <a:p>
            <a:pPr lvl="1"/>
            <a:r>
              <a:rPr lang="en-US" dirty="0"/>
              <a:t>Clinical decision support</a:t>
            </a:r>
          </a:p>
          <a:p>
            <a:pPr lvl="1"/>
            <a:r>
              <a:rPr lang="en-US" dirty="0"/>
              <a:t>Population health</a:t>
            </a:r>
          </a:p>
          <a:p>
            <a:pPr lvl="1"/>
            <a:r>
              <a:rPr lang="en-US" dirty="0"/>
              <a:t>User experience (development, human factors)</a:t>
            </a:r>
          </a:p>
          <a:p>
            <a:pPr lvl="1"/>
            <a:r>
              <a:rPr lang="en-US" dirty="0"/>
              <a:t>Patient engagement</a:t>
            </a:r>
          </a:p>
          <a:p>
            <a:pPr lvl="1"/>
            <a:r>
              <a:rPr lang="en-US" dirty="0" err="1"/>
              <a:t>mHealth</a:t>
            </a:r>
            <a:endParaRPr lang="en-US" dirty="0"/>
          </a:p>
          <a:p>
            <a:pPr lvl="1"/>
            <a:r>
              <a:rPr lang="en-US" dirty="0"/>
              <a:t>Interoperability and data standards/health information exchange</a:t>
            </a:r>
          </a:p>
          <a:p>
            <a:pPr lvl="1"/>
            <a:r>
              <a:rPr lang="en-US" dirty="0"/>
              <a:t>Data reporting/descriptive analytics</a:t>
            </a:r>
          </a:p>
          <a:p>
            <a:pPr lvl="1"/>
            <a:r>
              <a:rPr lang="en-US" dirty="0"/>
              <a:t>Data science/predictive/prescriptive analytics</a:t>
            </a:r>
          </a:p>
          <a:p>
            <a:pPr lvl="1"/>
            <a:r>
              <a:rPr lang="en-US" dirty="0"/>
              <a:t>Value-based care (comparative effectiveness research)</a:t>
            </a:r>
          </a:p>
        </p:txBody>
      </p:sp>
    </p:spTree>
    <p:extLst>
      <p:ext uri="{BB962C8B-B14F-4D97-AF65-F5344CB8AC3E}">
        <p14:creationId xmlns:p14="http://schemas.microsoft.com/office/powerpoint/2010/main" val="2033545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Informatics Areas</a:t>
            </a:r>
          </a:p>
        </p:txBody>
      </p:sp>
      <p:sp>
        <p:nvSpPr>
          <p:cNvPr id="3" name="Content Placeholder 2"/>
          <p:cNvSpPr>
            <a:spLocks noGrp="1"/>
          </p:cNvSpPr>
          <p:nvPr>
            <p:ph idx="1"/>
          </p:nvPr>
        </p:nvSpPr>
        <p:spPr>
          <a:xfrm>
            <a:off x="2438401" y="1898651"/>
            <a:ext cx="7906155" cy="3817565"/>
          </a:xfrm>
        </p:spPr>
        <p:txBody>
          <a:bodyPr>
            <a:normAutofit lnSpcReduction="10000"/>
          </a:bodyPr>
          <a:lstStyle/>
          <a:p>
            <a:r>
              <a:rPr lang="en-US" dirty="0"/>
              <a:t>May overlap with:</a:t>
            </a:r>
          </a:p>
          <a:p>
            <a:pPr lvl="1"/>
            <a:r>
              <a:rPr lang="en-US" dirty="0"/>
              <a:t>Bioinformatics (genomics)</a:t>
            </a:r>
          </a:p>
          <a:p>
            <a:pPr lvl="1"/>
            <a:r>
              <a:rPr lang="en-US" dirty="0"/>
              <a:t>Population health, governance and policy (health informatics)</a:t>
            </a:r>
          </a:p>
          <a:p>
            <a:pPr lvl="1"/>
            <a:r>
              <a:rPr lang="en-US" dirty="0"/>
              <a:t>Health information management (HIM) -- historically focused on management of medical records.</a:t>
            </a:r>
          </a:p>
          <a:p>
            <a:pPr lvl="1"/>
            <a:r>
              <a:rPr lang="en-US" dirty="0"/>
              <a:t>Translational medicine (translational bioinformatics)</a:t>
            </a:r>
          </a:p>
          <a:p>
            <a:pPr lvl="1"/>
            <a:endParaRPr lang="en-US" dirty="0"/>
          </a:p>
        </p:txBody>
      </p:sp>
    </p:spTree>
    <p:extLst>
      <p:ext uri="{BB962C8B-B14F-4D97-AF65-F5344CB8AC3E}">
        <p14:creationId xmlns:p14="http://schemas.microsoft.com/office/powerpoint/2010/main" val="2889390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137544"/>
            <a:ext cx="5181600" cy="6582913"/>
          </a:xfrm>
          <a:prstGeom prst="rect">
            <a:avLst/>
          </a:prstGeom>
        </p:spPr>
      </p:pic>
    </p:spTree>
    <p:extLst>
      <p:ext uri="{BB962C8B-B14F-4D97-AF65-F5344CB8AC3E}">
        <p14:creationId xmlns:p14="http://schemas.microsoft.com/office/powerpoint/2010/main" val="1089635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Translational Bioinformatics</a:t>
            </a:r>
            <a:endParaRPr lang="en-US" dirty="0"/>
          </a:p>
        </p:txBody>
      </p:sp>
      <p:sp>
        <p:nvSpPr>
          <p:cNvPr id="3" name="Content Placeholder 2"/>
          <p:cNvSpPr>
            <a:spLocks noGrp="1"/>
          </p:cNvSpPr>
          <p:nvPr>
            <p:ph idx="1"/>
          </p:nvPr>
        </p:nvSpPr>
        <p:spPr/>
        <p:txBody>
          <a:bodyPr>
            <a:normAutofit/>
          </a:bodyPr>
          <a:lstStyle/>
          <a:p>
            <a:r>
              <a:rPr lang="en-US" sz="2800" dirty="0"/>
              <a:t>Development of storage, analytic, and interpretive methods to optimize the transformation of increasingly voluminous biomedical data, and genomic data, into proactive, predictive, preventive, and participatory health</a:t>
            </a:r>
          </a:p>
          <a:p>
            <a:r>
              <a:rPr lang="en-US" sz="2800" dirty="0"/>
              <a:t>End product is newly found knowledge that can be disseminated to a variety of stakeholders, including biomedical scientists, clinicians, and patients</a:t>
            </a:r>
          </a:p>
        </p:txBody>
      </p:sp>
    </p:spTree>
    <p:extLst>
      <p:ext uri="{BB962C8B-B14F-4D97-AF65-F5344CB8AC3E}">
        <p14:creationId xmlns:p14="http://schemas.microsoft.com/office/powerpoint/2010/main" val="450710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Clinical Research Informatics</a:t>
            </a:r>
            <a:endParaRPr lang="en-US" dirty="0"/>
          </a:p>
        </p:txBody>
      </p:sp>
      <p:sp>
        <p:nvSpPr>
          <p:cNvPr id="3" name="Content Placeholder 2"/>
          <p:cNvSpPr>
            <a:spLocks noGrp="1"/>
          </p:cNvSpPr>
          <p:nvPr>
            <p:ph idx="1"/>
          </p:nvPr>
        </p:nvSpPr>
        <p:spPr/>
        <p:txBody>
          <a:bodyPr>
            <a:normAutofit/>
          </a:bodyPr>
          <a:lstStyle/>
          <a:p>
            <a:r>
              <a:rPr lang="en-US" sz="2800" dirty="0"/>
              <a:t>The use of informatics in the discovery and management of new knowledge relating to health and disease</a:t>
            </a:r>
          </a:p>
          <a:p>
            <a:r>
              <a:rPr lang="en-US" sz="2800" dirty="0"/>
              <a:t>Includes management of information related to clinical trials and also involves informatics related to secondary research use of clinical data</a:t>
            </a:r>
          </a:p>
        </p:txBody>
      </p:sp>
    </p:spTree>
    <p:extLst>
      <p:ext uri="{BB962C8B-B14F-4D97-AF65-F5344CB8AC3E}">
        <p14:creationId xmlns:p14="http://schemas.microsoft.com/office/powerpoint/2010/main" val="2794920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Consumer Health Informatics</a:t>
            </a:r>
            <a:endParaRPr lang="en-US" dirty="0"/>
          </a:p>
        </p:txBody>
      </p:sp>
      <p:sp>
        <p:nvSpPr>
          <p:cNvPr id="3" name="Content Placeholder 2"/>
          <p:cNvSpPr>
            <a:spLocks noGrp="1"/>
          </p:cNvSpPr>
          <p:nvPr>
            <p:ph idx="1"/>
          </p:nvPr>
        </p:nvSpPr>
        <p:spPr>
          <a:xfrm>
            <a:off x="1981200" y="1600200"/>
            <a:ext cx="7467600" cy="4724400"/>
          </a:xfrm>
        </p:spPr>
        <p:txBody>
          <a:bodyPr>
            <a:normAutofit fontScale="92500"/>
          </a:bodyPr>
          <a:lstStyle/>
          <a:p>
            <a:r>
              <a:rPr lang="en-US" dirty="0"/>
              <a:t>The field devoted to informatics from multiple consumer or patient views</a:t>
            </a:r>
          </a:p>
          <a:p>
            <a:r>
              <a:rPr lang="en-US" dirty="0"/>
              <a:t>These include patient-focused informatics, health literacy and consumer education </a:t>
            </a:r>
          </a:p>
          <a:p>
            <a:r>
              <a:rPr lang="en-US" dirty="0"/>
              <a:t>The focus is on information structures and processes that empower consumers to manage their own health – ex. health information literacy, consumer-friendly language, personal health records, and Internet-based strategies and resources</a:t>
            </a:r>
          </a:p>
        </p:txBody>
      </p:sp>
    </p:spTree>
    <p:extLst>
      <p:ext uri="{BB962C8B-B14F-4D97-AF65-F5344CB8AC3E}">
        <p14:creationId xmlns:p14="http://schemas.microsoft.com/office/powerpoint/2010/main" val="425179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Public Health Informatics</a:t>
            </a:r>
            <a:r>
              <a:rPr lang="en-US" dirty="0"/>
              <a:t> </a:t>
            </a:r>
          </a:p>
        </p:txBody>
      </p:sp>
      <p:sp>
        <p:nvSpPr>
          <p:cNvPr id="3" name="Content Placeholder 2"/>
          <p:cNvSpPr>
            <a:spLocks noGrp="1"/>
          </p:cNvSpPr>
          <p:nvPr>
            <p:ph idx="1"/>
          </p:nvPr>
        </p:nvSpPr>
        <p:spPr/>
        <p:txBody>
          <a:bodyPr>
            <a:normAutofit/>
          </a:bodyPr>
          <a:lstStyle/>
          <a:p>
            <a:r>
              <a:rPr lang="en-US" sz="2800" dirty="0"/>
              <a:t>The application of informatics in areas of public health, including surveillance, prevention, preparedness, and health promotion</a:t>
            </a:r>
          </a:p>
          <a:p>
            <a:r>
              <a:rPr lang="en-US" sz="2800" dirty="0"/>
              <a:t>Public health informatics and the related population informatics, work on information and technology issues from the perspective of groups of individuals</a:t>
            </a:r>
          </a:p>
        </p:txBody>
      </p:sp>
    </p:spTree>
    <p:extLst>
      <p:ext uri="{BB962C8B-B14F-4D97-AF65-F5344CB8AC3E}">
        <p14:creationId xmlns:p14="http://schemas.microsoft.com/office/powerpoint/2010/main" val="25705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lstStyle/>
          <a:p>
            <a:pPr lvl="0"/>
            <a:r>
              <a:rPr lang="en-US" dirty="0"/>
              <a:t>Definition</a:t>
            </a:r>
          </a:p>
          <a:p>
            <a:pPr lvl="0"/>
            <a:r>
              <a:rPr lang="en-US" dirty="0"/>
              <a:t>Major areas of informatics</a:t>
            </a:r>
          </a:p>
          <a:p>
            <a:pPr lvl="0"/>
            <a:r>
              <a:rPr lang="en-US" dirty="0"/>
              <a:t>What Informatics is and is not</a:t>
            </a:r>
          </a:p>
          <a:p>
            <a:pPr lvl="0"/>
            <a:r>
              <a:rPr lang="en-US" dirty="0"/>
              <a:t>Areas of Informatics</a:t>
            </a:r>
          </a:p>
          <a:p>
            <a:pPr lvl="0"/>
            <a:r>
              <a:rPr lang="en-US" dirty="0"/>
              <a:t>Clinical Informatics in depth</a:t>
            </a:r>
          </a:p>
          <a:p>
            <a:pPr lvl="0"/>
            <a:r>
              <a:rPr lang="en-US" dirty="0"/>
              <a:t>Professional Organizations</a:t>
            </a:r>
          </a:p>
          <a:p>
            <a:pPr lvl="0"/>
            <a:r>
              <a:rPr lang="en-US" dirty="0"/>
              <a:t>Examples of Informatics Expertise</a:t>
            </a:r>
          </a:p>
        </p:txBody>
      </p:sp>
      <p:sp>
        <p:nvSpPr>
          <p:cNvPr id="13" name="Title 12"/>
          <p:cNvSpPr>
            <a:spLocks noGrp="1"/>
          </p:cNvSpPr>
          <p:nvPr>
            <p:ph type="title"/>
          </p:nvPr>
        </p:nvSpPr>
        <p:spPr/>
        <p:txBody>
          <a:bodyPr/>
          <a:lstStyle/>
          <a:p>
            <a:r>
              <a:rPr lang="en-US" dirty="0"/>
              <a:t>Clinical Informatics Outline</a:t>
            </a:r>
          </a:p>
        </p:txBody>
      </p:sp>
    </p:spTree>
    <p:extLst>
      <p:ext uri="{BB962C8B-B14F-4D97-AF65-F5344CB8AC3E}">
        <p14:creationId xmlns:p14="http://schemas.microsoft.com/office/powerpoint/2010/main" val="2316917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Organizations</a:t>
            </a:r>
          </a:p>
        </p:txBody>
      </p:sp>
      <p:sp>
        <p:nvSpPr>
          <p:cNvPr id="3" name="Content Placeholder 2"/>
          <p:cNvSpPr>
            <a:spLocks noGrp="1"/>
          </p:cNvSpPr>
          <p:nvPr>
            <p:ph idx="1"/>
          </p:nvPr>
        </p:nvSpPr>
        <p:spPr>
          <a:xfrm>
            <a:off x="2438400" y="2194920"/>
            <a:ext cx="7949930" cy="3429000"/>
          </a:xfrm>
        </p:spPr>
        <p:txBody>
          <a:bodyPr>
            <a:normAutofit fontScale="92500" lnSpcReduction="10000"/>
          </a:bodyPr>
          <a:lstStyle/>
          <a:p>
            <a:r>
              <a:rPr lang="en-US" dirty="0"/>
              <a:t>Healthcare Information and Management Systems Society (HIMSS)</a:t>
            </a:r>
          </a:p>
          <a:p>
            <a:r>
              <a:rPr lang="en-US" dirty="0"/>
              <a:t>American Medical Informatics Association (AMIA)</a:t>
            </a:r>
          </a:p>
          <a:p>
            <a:r>
              <a:rPr lang="en-US" dirty="0"/>
              <a:t>Association of Medical Directors of Information Systems (AMDIS)</a:t>
            </a:r>
          </a:p>
          <a:p>
            <a:r>
              <a:rPr lang="en-US" dirty="0"/>
              <a:t>American Board of Preventive Medicine (ABPM)</a:t>
            </a:r>
          </a:p>
        </p:txBody>
      </p:sp>
    </p:spTree>
    <p:extLst>
      <p:ext uri="{BB962C8B-B14F-4D97-AF65-F5344CB8AC3E}">
        <p14:creationId xmlns:p14="http://schemas.microsoft.com/office/powerpoint/2010/main" val="1379889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Informatics Challenges and Goals</a:t>
            </a:r>
          </a:p>
        </p:txBody>
      </p:sp>
      <p:sp>
        <p:nvSpPr>
          <p:cNvPr id="3" name="Content Placeholder 2"/>
          <p:cNvSpPr>
            <a:spLocks noGrp="1"/>
          </p:cNvSpPr>
          <p:nvPr>
            <p:ph idx="1"/>
          </p:nvPr>
        </p:nvSpPr>
        <p:spPr>
          <a:xfrm>
            <a:off x="2438400" y="1417639"/>
            <a:ext cx="7772400" cy="4983161"/>
          </a:xfrm>
        </p:spPr>
        <p:txBody>
          <a:bodyPr>
            <a:normAutofit fontScale="85000" lnSpcReduction="20000"/>
          </a:bodyPr>
          <a:lstStyle/>
          <a:p>
            <a:r>
              <a:rPr lang="en-US" dirty="0"/>
              <a:t>Demonstrate value</a:t>
            </a:r>
          </a:p>
          <a:p>
            <a:pPr lvl="1"/>
            <a:r>
              <a:rPr lang="en-US" dirty="0"/>
              <a:t>Clinical outcomes</a:t>
            </a:r>
          </a:p>
          <a:p>
            <a:pPr lvl="1"/>
            <a:r>
              <a:rPr lang="en-US" dirty="0"/>
              <a:t>Financial outcomes/Return on Investment</a:t>
            </a:r>
          </a:p>
          <a:p>
            <a:pPr lvl="2"/>
            <a:r>
              <a:rPr lang="en-US" dirty="0"/>
              <a:t>“Billable” service</a:t>
            </a:r>
          </a:p>
          <a:p>
            <a:r>
              <a:rPr lang="en-US" dirty="0"/>
              <a:t>Improve usability</a:t>
            </a:r>
          </a:p>
          <a:p>
            <a:r>
              <a:rPr lang="en-US" dirty="0"/>
              <a:t>Interoperability (standards and platforms)</a:t>
            </a:r>
          </a:p>
          <a:p>
            <a:r>
              <a:rPr lang="en-US" dirty="0"/>
              <a:t>Predictive/prescriptive integration into practice</a:t>
            </a:r>
          </a:p>
          <a:p>
            <a:r>
              <a:rPr lang="en-US" dirty="0"/>
              <a:t>DoD</a:t>
            </a:r>
          </a:p>
          <a:p>
            <a:pPr lvl="1"/>
            <a:r>
              <a:rPr lang="en-US" dirty="0"/>
              <a:t>Information assurance (Cybersecurity)</a:t>
            </a:r>
          </a:p>
          <a:p>
            <a:pPr lvl="1"/>
            <a:r>
              <a:rPr lang="en-US" dirty="0"/>
              <a:t>Change control (MHS Genesis as model)</a:t>
            </a:r>
          </a:p>
          <a:p>
            <a:pPr lvl="1"/>
            <a:r>
              <a:rPr lang="en-US" dirty="0"/>
              <a:t>Portfolio standardization</a:t>
            </a:r>
          </a:p>
          <a:p>
            <a:pPr lvl="1"/>
            <a:r>
              <a:rPr lang="en-US" dirty="0"/>
              <a:t>Test and deploy new capabilities</a:t>
            </a:r>
          </a:p>
          <a:p>
            <a:pPr lvl="1"/>
            <a:r>
              <a:rPr lang="en-US" dirty="0"/>
              <a:t>Workforce</a:t>
            </a:r>
          </a:p>
          <a:p>
            <a:pPr lvl="1"/>
            <a:r>
              <a:rPr lang="en-US" dirty="0"/>
              <a:t>MHS GENESIS Implementation/Optimization</a:t>
            </a:r>
          </a:p>
          <a:p>
            <a:endParaRPr lang="en-US" dirty="0"/>
          </a:p>
        </p:txBody>
      </p:sp>
    </p:spTree>
    <p:extLst>
      <p:ext uri="{BB962C8B-B14F-4D97-AF65-F5344CB8AC3E}">
        <p14:creationId xmlns:p14="http://schemas.microsoft.com/office/powerpoint/2010/main" val="1384236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7BFA-31F8-4275-932A-202C99705BC7}"/>
              </a:ext>
            </a:extLst>
          </p:cNvPr>
          <p:cNvSpPr>
            <a:spLocks noGrp="1"/>
          </p:cNvSpPr>
          <p:nvPr>
            <p:ph type="title"/>
          </p:nvPr>
        </p:nvSpPr>
        <p:spPr>
          <a:xfrm>
            <a:off x="1981200" y="274638"/>
            <a:ext cx="7696200" cy="1143000"/>
          </a:xfrm>
        </p:spPr>
        <p:txBody>
          <a:bodyPr>
            <a:normAutofit fontScale="90000"/>
          </a:bodyPr>
          <a:lstStyle/>
          <a:p>
            <a:r>
              <a:rPr lang="en-US" dirty="0"/>
              <a:t>Examples of Informatics Expertise</a:t>
            </a:r>
          </a:p>
        </p:txBody>
      </p:sp>
      <p:sp>
        <p:nvSpPr>
          <p:cNvPr id="3" name="Content Placeholder 2">
            <a:extLst>
              <a:ext uri="{FF2B5EF4-FFF2-40B4-BE49-F238E27FC236}">
                <a16:creationId xmlns:a16="http://schemas.microsoft.com/office/drawing/2014/main" id="{E4852B93-A796-4DBC-B204-52F0EA6A58FE}"/>
              </a:ext>
            </a:extLst>
          </p:cNvPr>
          <p:cNvSpPr>
            <a:spLocks noGrp="1"/>
          </p:cNvSpPr>
          <p:nvPr>
            <p:ph idx="1"/>
          </p:nvPr>
        </p:nvSpPr>
        <p:spPr/>
        <p:txBody>
          <a:bodyPr/>
          <a:lstStyle/>
          <a:p>
            <a:r>
              <a:rPr lang="en-US" dirty="0"/>
              <a:t>Data Analysis</a:t>
            </a:r>
          </a:p>
          <a:p>
            <a:pPr lvl="1"/>
            <a:r>
              <a:rPr lang="en-US" dirty="0"/>
              <a:t>Pretty much every research and/or QI/PI project at MAMC uses CI for data retrieval and analysis</a:t>
            </a:r>
          </a:p>
          <a:p>
            <a:r>
              <a:rPr lang="en-US" dirty="0"/>
              <a:t>Workflow Analysis</a:t>
            </a:r>
          </a:p>
          <a:p>
            <a:r>
              <a:rPr lang="en-US" dirty="0"/>
              <a:t>Health IT Training – GENESIS and other</a:t>
            </a:r>
          </a:p>
          <a:p>
            <a:r>
              <a:rPr lang="en-US" dirty="0"/>
              <a:t>Natural Language Processing</a:t>
            </a:r>
          </a:p>
          <a:p>
            <a:r>
              <a:rPr lang="en-US" dirty="0"/>
              <a:t>Machine Learning/Artificial Intelligence</a:t>
            </a:r>
          </a:p>
        </p:txBody>
      </p:sp>
    </p:spTree>
    <p:extLst>
      <p:ext uri="{BB962C8B-B14F-4D97-AF65-F5344CB8AC3E}">
        <p14:creationId xmlns:p14="http://schemas.microsoft.com/office/powerpoint/2010/main" val="1895805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Examples</a:t>
            </a:r>
          </a:p>
        </p:txBody>
      </p:sp>
      <p:sp>
        <p:nvSpPr>
          <p:cNvPr id="3" name="Content Placeholder 2"/>
          <p:cNvSpPr>
            <a:spLocks noGrp="1"/>
          </p:cNvSpPr>
          <p:nvPr>
            <p:ph idx="1"/>
          </p:nvPr>
        </p:nvSpPr>
        <p:spPr/>
        <p:txBody>
          <a:bodyPr/>
          <a:lstStyle/>
          <a:p>
            <a:r>
              <a:rPr lang="en-US" dirty="0"/>
              <a:t>Clinical Documentation Improvement</a:t>
            </a:r>
          </a:p>
          <a:p>
            <a:r>
              <a:rPr lang="en-US" dirty="0"/>
              <a:t>AsUType and Dragon Macros</a:t>
            </a:r>
          </a:p>
          <a:p>
            <a:r>
              <a:rPr lang="en-US" dirty="0"/>
              <a:t>HERMES (Survey tool)</a:t>
            </a:r>
          </a:p>
          <a:p>
            <a:r>
              <a:rPr lang="en-US" dirty="0"/>
              <a:t>MHSG Optimization </a:t>
            </a:r>
          </a:p>
          <a:p>
            <a:r>
              <a:rPr lang="en-US" dirty="0"/>
              <a:t>MHSG Implementation (it could have been worse)</a:t>
            </a:r>
          </a:p>
        </p:txBody>
      </p:sp>
    </p:spTree>
    <p:extLst>
      <p:ext uri="{BB962C8B-B14F-4D97-AF65-F5344CB8AC3E}">
        <p14:creationId xmlns:p14="http://schemas.microsoft.com/office/powerpoint/2010/main" val="1006256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9000" y="1376300"/>
            <a:ext cx="4800600" cy="5329301"/>
          </a:xfrm>
          <a:prstGeom prst="rect">
            <a:avLst/>
          </a:prstGeom>
          <a:ln>
            <a:noFill/>
          </a:ln>
          <a:effectLst>
            <a:softEdge rad="112500"/>
          </a:effectLst>
        </p:spPr>
      </p:pic>
    </p:spTree>
    <p:extLst>
      <p:ext uri="{BB962C8B-B14F-4D97-AF65-F5344CB8AC3E}">
        <p14:creationId xmlns:p14="http://schemas.microsoft.com/office/powerpoint/2010/main" val="3492885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Definition of Biomedical/Health Informatics (BM/HI)        </a:t>
            </a:r>
            <a:r>
              <a:rPr lang="en-US" sz="2800" dirty="0"/>
              <a:t>1 of 2</a:t>
            </a:r>
          </a:p>
        </p:txBody>
      </p:sp>
      <p:sp>
        <p:nvSpPr>
          <p:cNvPr id="3" name="Content Placeholder 2"/>
          <p:cNvSpPr>
            <a:spLocks noGrp="1"/>
          </p:cNvSpPr>
          <p:nvPr>
            <p:ph idx="1"/>
          </p:nvPr>
        </p:nvSpPr>
        <p:spPr/>
        <p:txBody>
          <a:bodyPr>
            <a:noAutofit/>
          </a:bodyPr>
          <a:lstStyle/>
          <a:p>
            <a:pPr marL="228600" lvl="1">
              <a:spcBef>
                <a:spcPts val="800"/>
              </a:spcBef>
            </a:pPr>
            <a:r>
              <a:rPr lang="en-US" sz="2000" dirty="0"/>
              <a:t>According to the American Medical Informatics Association (AMIA), </a:t>
            </a:r>
            <a:r>
              <a:rPr lang="en-US" sz="2000" i="1" dirty="0"/>
              <a:t>“Biomedical informatics (BMI) is the interdisciplinary field that studies and pursues the effective uses of biomedical data, information, and knowledge for scientific inquiry, problem solving, and decision making, motivated by efforts to improve human health.”</a:t>
            </a:r>
            <a:r>
              <a:rPr lang="en-US" sz="2000" i="1" baseline="30000" dirty="0"/>
              <a:t>1</a:t>
            </a:r>
            <a:endParaRPr lang="en-US" sz="2000" i="1" dirty="0"/>
          </a:p>
          <a:p>
            <a:pPr marL="228600" lvl="1">
              <a:spcBef>
                <a:spcPts val="800"/>
              </a:spcBef>
            </a:pPr>
            <a:r>
              <a:rPr lang="en-US" sz="2000" dirty="0"/>
              <a:t>Health Informatics is “the science, the how and why, behind health IT” according to the Centers for Disease Control and Prevention (CDC)</a:t>
            </a:r>
            <a:r>
              <a:rPr lang="en-US" sz="2000" baseline="30000" dirty="0"/>
              <a:t>2</a:t>
            </a:r>
            <a:endParaRPr lang="en-US" sz="2000" i="1" dirty="0"/>
          </a:p>
          <a:p>
            <a:pPr marL="228600" lvl="1">
              <a:spcBef>
                <a:spcPts val="800"/>
              </a:spcBef>
            </a:pPr>
            <a:r>
              <a:rPr lang="en-US" sz="2000" dirty="0"/>
              <a:t>Practitioners of BMI are usually called Informaticians (sometimes Informaticists)</a:t>
            </a:r>
          </a:p>
          <a:p>
            <a:pPr marL="228600" lvl="1">
              <a:spcBef>
                <a:spcPts val="800"/>
              </a:spcBef>
            </a:pPr>
            <a:r>
              <a:rPr lang="en-US" sz="2000" dirty="0"/>
              <a:t>Often, the terms Biomedical Informatics (BMI) and Health Informatics (HI) are used Interchangeably or combined, as in BMHI or BM/HI.</a:t>
            </a:r>
          </a:p>
        </p:txBody>
      </p:sp>
      <p:sp>
        <p:nvSpPr>
          <p:cNvPr id="4" name="Slide Number Placeholder 3"/>
          <p:cNvSpPr>
            <a:spLocks noGrp="1"/>
          </p:cNvSpPr>
          <p:nvPr>
            <p:ph type="sldNum" sz="quarter" idx="12"/>
          </p:nvPr>
        </p:nvSpPr>
        <p:spPr/>
        <p:txBody>
          <a:bodyPr/>
          <a:lstStyle/>
          <a:p>
            <a:fld id="{0DB8C890-D043-C44D-BD01-A2A2107DACBE}" type="slidenum">
              <a:rPr lang="en-US" smtClean="0"/>
              <a:pPr/>
              <a:t>3</a:t>
            </a:fld>
            <a:endParaRPr lang="en-US" dirty="0"/>
          </a:p>
        </p:txBody>
      </p:sp>
    </p:spTree>
    <p:extLst>
      <p:ext uri="{BB962C8B-B14F-4D97-AF65-F5344CB8AC3E}">
        <p14:creationId xmlns:p14="http://schemas.microsoft.com/office/powerpoint/2010/main" val="3759410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722438"/>
            <a:ext cx="7467600" cy="4525963"/>
          </a:xfrm>
        </p:spPr>
        <p:txBody>
          <a:bodyPr>
            <a:normAutofit fontScale="92500" lnSpcReduction="20000"/>
          </a:bodyPr>
          <a:lstStyle/>
          <a:p>
            <a:r>
              <a:rPr lang="en-US" i="1" dirty="0"/>
              <a:t>"Clinical </a:t>
            </a:r>
            <a:r>
              <a:rPr lang="en-US" i="1" dirty="0" err="1"/>
              <a:t>informaticians</a:t>
            </a:r>
            <a:r>
              <a:rPr lang="en-US" i="1" dirty="0"/>
              <a:t> transform health care by analyzing, designing, implementing, and evaluating information and communication systems that enhance individual and population health outcomes, improve patient care, and strengthen the clinician-patient relationship." - </a:t>
            </a:r>
            <a:r>
              <a:rPr lang="en-US" sz="1800" b="1" dirty="0"/>
              <a:t>Gardner RM </a:t>
            </a:r>
            <a:r>
              <a:rPr lang="en-US" sz="1800" b="1" i="1" dirty="0"/>
              <a:t>et al</a:t>
            </a:r>
            <a:r>
              <a:rPr lang="en-US" sz="1800" b="1" dirty="0"/>
              <a:t>. Core Content for the Subspecialty of Clinical Informatics (From HIMSS website)</a:t>
            </a:r>
          </a:p>
          <a:p>
            <a:endParaRPr lang="en-US" dirty="0"/>
          </a:p>
          <a:p>
            <a:r>
              <a:rPr lang="en-US" dirty="0"/>
              <a:t>“10% medicine, 10% technology, 80% sociology”</a:t>
            </a:r>
          </a:p>
          <a:p>
            <a:pPr lvl="1"/>
            <a:r>
              <a:rPr lang="en-US" dirty="0"/>
              <a:t>Homer Warner</a:t>
            </a:r>
          </a:p>
        </p:txBody>
      </p:sp>
      <p:sp>
        <p:nvSpPr>
          <p:cNvPr id="5" name="Title 1"/>
          <p:cNvSpPr>
            <a:spLocks noGrp="1"/>
          </p:cNvSpPr>
          <p:nvPr>
            <p:ph type="title"/>
          </p:nvPr>
        </p:nvSpPr>
        <p:spPr/>
        <p:txBody>
          <a:bodyPr>
            <a:noAutofit/>
          </a:bodyPr>
          <a:lstStyle/>
          <a:p>
            <a:r>
              <a:rPr lang="en-US" sz="4000" dirty="0"/>
              <a:t>Definition of Biomedical/Health Informatics (BM/HI)        </a:t>
            </a:r>
            <a:r>
              <a:rPr lang="en-US" sz="2800" dirty="0"/>
              <a:t>2 of 2</a:t>
            </a:r>
          </a:p>
        </p:txBody>
      </p:sp>
    </p:spTree>
    <p:extLst>
      <p:ext uri="{BB962C8B-B14F-4D97-AF65-F5344CB8AC3E}">
        <p14:creationId xmlns:p14="http://schemas.microsoft.com/office/powerpoint/2010/main" val="1134257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4000" dirty="0"/>
            </a:br>
            <a:endParaRPr lang="en-US" sz="4000" dirty="0"/>
          </a:p>
        </p:txBody>
      </p:sp>
      <p:sp>
        <p:nvSpPr>
          <p:cNvPr id="3" name="Content Placeholder 2"/>
          <p:cNvSpPr>
            <a:spLocks noGrp="1"/>
          </p:cNvSpPr>
          <p:nvPr>
            <p:ph idx="1"/>
          </p:nvPr>
        </p:nvSpPr>
        <p:spPr/>
        <p:txBody>
          <a:bodyPr>
            <a:noAutofit/>
          </a:bodyPr>
          <a:lstStyle/>
          <a:p>
            <a:pPr>
              <a:spcBef>
                <a:spcPts val="800"/>
              </a:spcBef>
            </a:pPr>
            <a:r>
              <a:rPr lang="en-US" sz="2000" dirty="0"/>
              <a:t>Informatics began to have an effect in the United States during the 1950’s</a:t>
            </a:r>
          </a:p>
          <a:p>
            <a:pPr>
              <a:spcBef>
                <a:spcPts val="800"/>
              </a:spcBef>
            </a:pPr>
            <a:r>
              <a:rPr lang="en-US" sz="2000" dirty="0"/>
              <a:t>Homer R. Warner, one of the fathers of medical informatics,</a:t>
            </a:r>
            <a:r>
              <a:rPr lang="en-US" sz="2000" baseline="30000" dirty="0"/>
              <a:t> </a:t>
            </a:r>
            <a:r>
              <a:rPr lang="en-US" sz="2000" dirty="0"/>
              <a:t>founded the Department of Medical Informatics at the University of Utah in 1968</a:t>
            </a:r>
          </a:p>
          <a:p>
            <a:pPr>
              <a:spcBef>
                <a:spcPts val="800"/>
              </a:spcBef>
            </a:pPr>
            <a:r>
              <a:rPr lang="en-US" sz="2000" dirty="0"/>
              <a:t>The </a:t>
            </a:r>
            <a:r>
              <a:rPr lang="en-US" sz="2000" i="1" dirty="0"/>
              <a:t>American Medical Informatics Association </a:t>
            </a:r>
            <a:r>
              <a:rPr lang="en-US" sz="2000" dirty="0"/>
              <a:t>was founded in 1988 by the merger of three health informatics organizations</a:t>
            </a:r>
          </a:p>
          <a:p>
            <a:pPr>
              <a:spcBef>
                <a:spcPts val="800"/>
              </a:spcBef>
            </a:pPr>
            <a:r>
              <a:rPr lang="en-US" sz="2000" dirty="0"/>
              <a:t>In 2002 and 2007, AMIA developed Core Competencies for BMHI </a:t>
            </a:r>
            <a:r>
              <a:rPr lang="is-IS" sz="2000" dirty="0"/>
              <a:t>…</a:t>
            </a:r>
            <a:r>
              <a:rPr lang="en-US" sz="2000" dirty="0"/>
              <a:t> the final set was published in 2010</a:t>
            </a:r>
          </a:p>
          <a:p>
            <a:pPr>
              <a:spcBef>
                <a:spcPts val="800"/>
              </a:spcBef>
            </a:pPr>
            <a:r>
              <a:rPr lang="en-US" sz="2000" dirty="0"/>
              <a:t>In September, 2011, Clinical Informatics was approved by the Amer. Board of Medical Specialties as a board-certified clinical subspecialty</a:t>
            </a:r>
          </a:p>
        </p:txBody>
      </p:sp>
      <p:sp>
        <p:nvSpPr>
          <p:cNvPr id="4" name="Slide Number Placeholder 3"/>
          <p:cNvSpPr>
            <a:spLocks noGrp="1"/>
          </p:cNvSpPr>
          <p:nvPr>
            <p:ph type="sldNum" sz="quarter" idx="12"/>
          </p:nvPr>
        </p:nvSpPr>
        <p:spPr/>
        <p:txBody>
          <a:bodyPr/>
          <a:lstStyle/>
          <a:p>
            <a:fld id="{0DB8C890-D043-C44D-BD01-A2A2107DACBE}" type="slidenum">
              <a:rPr lang="en-US" smtClean="0"/>
              <a:pPr/>
              <a:t>5</a:t>
            </a:fld>
            <a:endParaRPr lang="en-US" dirty="0"/>
          </a:p>
        </p:txBody>
      </p:sp>
      <p:sp>
        <p:nvSpPr>
          <p:cNvPr id="5" name="Rectangle 4"/>
          <p:cNvSpPr/>
          <p:nvPr/>
        </p:nvSpPr>
        <p:spPr>
          <a:xfrm>
            <a:off x="2209800" y="511314"/>
            <a:ext cx="6858000" cy="707886"/>
          </a:xfrm>
          <a:prstGeom prst="rect">
            <a:avLst/>
          </a:prstGeom>
        </p:spPr>
        <p:txBody>
          <a:bodyPr wrap="square">
            <a:spAutoFit/>
          </a:bodyPr>
          <a:lstStyle/>
          <a:p>
            <a:r>
              <a:rPr lang="en-US" sz="4000" dirty="0"/>
              <a:t>Short History of BMHI</a:t>
            </a:r>
          </a:p>
        </p:txBody>
      </p:sp>
    </p:spTree>
    <p:extLst>
      <p:ext uri="{BB962C8B-B14F-4D97-AF65-F5344CB8AC3E}">
        <p14:creationId xmlns:p14="http://schemas.microsoft.com/office/powerpoint/2010/main" val="291861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Clinical Informatics Is</a:t>
            </a:r>
          </a:p>
        </p:txBody>
      </p:sp>
      <p:sp>
        <p:nvSpPr>
          <p:cNvPr id="3" name="Content Placeholder 2"/>
          <p:cNvSpPr>
            <a:spLocks noGrp="1"/>
          </p:cNvSpPr>
          <p:nvPr>
            <p:ph idx="1"/>
          </p:nvPr>
        </p:nvSpPr>
        <p:spPr>
          <a:xfrm>
            <a:off x="1981200" y="1524000"/>
            <a:ext cx="7924800" cy="4800600"/>
          </a:xfrm>
        </p:spPr>
        <p:txBody>
          <a:bodyPr>
            <a:normAutofit fontScale="92500" lnSpcReduction="10000"/>
          </a:bodyPr>
          <a:lstStyle/>
          <a:p>
            <a:r>
              <a:rPr lang="en-US" dirty="0"/>
              <a:t>We do…</a:t>
            </a:r>
          </a:p>
          <a:p>
            <a:pPr lvl="1"/>
            <a:r>
              <a:rPr lang="en-US" dirty="0"/>
              <a:t>Try to help folks use clinical systems more efficiently and effectively</a:t>
            </a:r>
          </a:p>
          <a:p>
            <a:pPr lvl="1"/>
            <a:r>
              <a:rPr lang="en-US" dirty="0"/>
              <a:t>Voice clinical opinions/perspective on software and hardware selection</a:t>
            </a:r>
          </a:p>
          <a:p>
            <a:pPr lvl="1"/>
            <a:r>
              <a:rPr lang="en-US" dirty="0"/>
              <a:t>Match workflow to software/hardware</a:t>
            </a:r>
          </a:p>
          <a:p>
            <a:pPr lvl="1"/>
            <a:r>
              <a:rPr lang="en-US" dirty="0"/>
              <a:t>Help improve quality care/patient safety in any setting (by applying bullets 1, 3 &amp; 5)</a:t>
            </a:r>
          </a:p>
          <a:p>
            <a:pPr lvl="1"/>
            <a:r>
              <a:rPr lang="en-US" dirty="0"/>
              <a:t>Identify analytics (data/information) and how best to use it clinically (and for research)</a:t>
            </a:r>
          </a:p>
          <a:p>
            <a:pPr lvl="1"/>
            <a:r>
              <a:rPr lang="en-US" dirty="0"/>
              <a:t>Serve as a bridge between IT/security folks and clinical end users</a:t>
            </a:r>
          </a:p>
        </p:txBody>
      </p:sp>
    </p:spTree>
    <p:extLst>
      <p:ext uri="{BB962C8B-B14F-4D97-AF65-F5344CB8AC3E}">
        <p14:creationId xmlns:p14="http://schemas.microsoft.com/office/powerpoint/2010/main" val="3449288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Clinical Informatics Is Not</a:t>
            </a:r>
          </a:p>
        </p:txBody>
      </p:sp>
      <p:sp>
        <p:nvSpPr>
          <p:cNvPr id="3" name="Content Placeholder 2"/>
          <p:cNvSpPr>
            <a:spLocks noGrp="1"/>
          </p:cNvSpPr>
          <p:nvPr>
            <p:ph idx="1"/>
          </p:nvPr>
        </p:nvSpPr>
        <p:spPr>
          <a:xfrm>
            <a:off x="1981200" y="1447801"/>
            <a:ext cx="7467600" cy="4678363"/>
          </a:xfrm>
        </p:spPr>
        <p:txBody>
          <a:bodyPr/>
          <a:lstStyle/>
          <a:p>
            <a:r>
              <a:rPr lang="en-US" dirty="0"/>
              <a:t>We do not ….</a:t>
            </a:r>
          </a:p>
          <a:p>
            <a:pPr lvl="1"/>
            <a:r>
              <a:rPr lang="en-US" dirty="0"/>
              <a:t>Run the network</a:t>
            </a:r>
          </a:p>
          <a:p>
            <a:pPr lvl="1"/>
            <a:r>
              <a:rPr lang="en-US" dirty="0"/>
              <a:t>Run the EHR, PACS or other clinical systems</a:t>
            </a:r>
          </a:p>
          <a:p>
            <a:pPr lvl="1"/>
            <a:r>
              <a:rPr lang="en-US" dirty="0"/>
              <a:t>Configure computers (or ultimately decide what goes on them…but we do recommend)</a:t>
            </a:r>
          </a:p>
          <a:p>
            <a:pPr lvl="1"/>
            <a:r>
              <a:rPr lang="en-US" dirty="0"/>
              <a:t>Have anything to do with computer security decisions</a:t>
            </a:r>
          </a:p>
          <a:p>
            <a:pPr lvl="1"/>
            <a:r>
              <a:rPr lang="en-US" dirty="0"/>
              <a:t>Run the Help Desk</a:t>
            </a:r>
          </a:p>
        </p:txBody>
      </p:sp>
    </p:spTree>
    <p:extLst>
      <p:ext uri="{BB962C8B-B14F-4D97-AF65-F5344CB8AC3E}">
        <p14:creationId xmlns:p14="http://schemas.microsoft.com/office/powerpoint/2010/main" val="49939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Terminology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8710328"/>
              </p:ext>
            </p:extLst>
          </p:nvPr>
        </p:nvGraphicFramePr>
        <p:xfrm>
          <a:off x="1752600" y="1828800"/>
          <a:ext cx="8686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2330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dirty="0"/>
              <a:t>Major areas of application</a:t>
            </a:r>
            <a:r>
              <a:rPr lang="en-US" sz="4000" baseline="30000" dirty="0"/>
              <a:t>1</a:t>
            </a:r>
            <a:r>
              <a:rPr lang="en-US" sz="4000" dirty="0"/>
              <a:t>:</a:t>
            </a:r>
          </a:p>
        </p:txBody>
      </p:sp>
      <p:sp>
        <p:nvSpPr>
          <p:cNvPr id="7" name="Content Placeholder 4"/>
          <p:cNvSpPr>
            <a:spLocks noGrp="1"/>
          </p:cNvSpPr>
          <p:nvPr>
            <p:ph idx="1"/>
          </p:nvPr>
        </p:nvSpPr>
        <p:spPr/>
        <p:txBody>
          <a:bodyPr>
            <a:noAutofit/>
          </a:bodyPr>
          <a:lstStyle/>
          <a:p>
            <a:pPr>
              <a:spcBef>
                <a:spcPts val="800"/>
              </a:spcBef>
            </a:pPr>
            <a:r>
              <a:rPr lang="en-US" sz="2000" b="1" dirty="0"/>
              <a:t>Translational Bioinformatics</a:t>
            </a:r>
          </a:p>
          <a:p>
            <a:pPr>
              <a:spcBef>
                <a:spcPts val="800"/>
              </a:spcBef>
            </a:pPr>
            <a:r>
              <a:rPr lang="en-US" sz="2000" b="1" dirty="0"/>
              <a:t>Clinical Research Informatics </a:t>
            </a:r>
          </a:p>
          <a:p>
            <a:pPr>
              <a:spcBef>
                <a:spcPts val="800"/>
              </a:spcBef>
            </a:pPr>
            <a:r>
              <a:rPr lang="en-US" sz="2000" b="1" dirty="0"/>
              <a:t>Clinical Informatics </a:t>
            </a:r>
          </a:p>
          <a:p>
            <a:pPr>
              <a:spcBef>
                <a:spcPts val="800"/>
              </a:spcBef>
            </a:pPr>
            <a:r>
              <a:rPr lang="en-US" sz="2000" b="1" dirty="0"/>
              <a:t>Consumer Health Informatics</a:t>
            </a:r>
          </a:p>
          <a:p>
            <a:pPr>
              <a:spcBef>
                <a:spcPts val="800"/>
              </a:spcBef>
            </a:pPr>
            <a:r>
              <a:rPr lang="en-US" sz="2000" b="1" dirty="0"/>
              <a:t>Public Health Informatics</a:t>
            </a:r>
          </a:p>
          <a:p>
            <a:pPr>
              <a:spcBef>
                <a:spcPts val="800"/>
              </a:spcBef>
            </a:pPr>
            <a:r>
              <a:rPr lang="en-US" sz="2000" b="1" dirty="0"/>
              <a:t>Population Health Informatics (often grouped under Public Health)</a:t>
            </a:r>
          </a:p>
          <a:p>
            <a:pPr marL="0" indent="0">
              <a:lnSpc>
                <a:spcPct val="120000"/>
              </a:lnSpc>
              <a:spcBef>
                <a:spcPts val="800"/>
              </a:spcBef>
              <a:buNone/>
            </a:pPr>
            <a:endParaRPr lang="en-US" sz="2000" dirty="0"/>
          </a:p>
          <a:p>
            <a:pPr marL="0" indent="0">
              <a:lnSpc>
                <a:spcPct val="120000"/>
              </a:lnSpc>
              <a:spcBef>
                <a:spcPts val="800"/>
              </a:spcBef>
              <a:buNone/>
            </a:pPr>
            <a:endParaRPr lang="en-US" sz="2000" dirty="0"/>
          </a:p>
          <a:p>
            <a:pPr marL="0" indent="0">
              <a:buNone/>
            </a:pPr>
            <a:r>
              <a:rPr lang="en-US" sz="1600" dirty="0">
                <a:latin typeface="Calibri"/>
                <a:cs typeface="Calibri"/>
              </a:rPr>
              <a:t>1:  American Medical Informatics Association (AMIA)</a:t>
            </a:r>
          </a:p>
        </p:txBody>
      </p:sp>
    </p:spTree>
    <p:extLst>
      <p:ext uri="{BB962C8B-B14F-4D97-AF65-F5344CB8AC3E}">
        <p14:creationId xmlns:p14="http://schemas.microsoft.com/office/powerpoint/2010/main" val="3378783859"/>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201</TotalTime>
  <Words>1193</Words>
  <Application>Microsoft Office PowerPoint</Application>
  <PresentationFormat>Widescreen</PresentationFormat>
  <Paragraphs>153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Franklin Gothic Book</vt:lpstr>
      <vt:lpstr>Wingdings 2</vt:lpstr>
      <vt:lpstr>Technic</vt:lpstr>
      <vt:lpstr>Introduction to Clinical Informatics</vt:lpstr>
      <vt:lpstr>Clinical Informatics Outline</vt:lpstr>
      <vt:lpstr>Definition of Biomedical/Health Informatics (BM/HI)        1 of 2</vt:lpstr>
      <vt:lpstr>Definition of Biomedical/Health Informatics (BM/HI)        2 of 2</vt:lpstr>
      <vt:lpstr> </vt:lpstr>
      <vt:lpstr>What Clinical Informatics Is</vt:lpstr>
      <vt:lpstr>What Clinical Informatics Is Not</vt:lpstr>
      <vt:lpstr>Terminology</vt:lpstr>
      <vt:lpstr>Major areas of application1:</vt:lpstr>
      <vt:lpstr>Applied Clinical Informatics</vt:lpstr>
      <vt:lpstr>Focus Areas for Clinical Informatics                1 of 2</vt:lpstr>
      <vt:lpstr>Focus Areas for Clinical Informatics                2 of 2</vt:lpstr>
      <vt:lpstr>More Clinical Informatics Areas</vt:lpstr>
      <vt:lpstr>Clinical Informatics Areas</vt:lpstr>
      <vt:lpstr>PowerPoint Presentation</vt:lpstr>
      <vt:lpstr>Translational Bioinformatics</vt:lpstr>
      <vt:lpstr>Clinical Research Informatics</vt:lpstr>
      <vt:lpstr>Consumer Health Informatics</vt:lpstr>
      <vt:lpstr>Public Health Informatics </vt:lpstr>
      <vt:lpstr>Organizations</vt:lpstr>
      <vt:lpstr>Informatics Challenges and Goals</vt:lpstr>
      <vt:lpstr>Examples of Informatics Expertise</vt:lpstr>
      <vt:lpstr>More Examples</vt:lpstr>
      <vt:lpstr>Questions</vt:lpstr>
    </vt:vector>
  </TitlesOfParts>
  <Company>MEDCOM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Clinical Informatics</dc:title>
  <dc:creator>Bob Marshall</dc:creator>
  <cp:lastModifiedBy>Bob Marshall</cp:lastModifiedBy>
  <cp:revision>15</cp:revision>
  <dcterms:created xsi:type="dcterms:W3CDTF">2017-01-24T19:57:44Z</dcterms:created>
  <dcterms:modified xsi:type="dcterms:W3CDTF">2020-02-23T23:26:53Z</dcterms:modified>
</cp:coreProperties>
</file>