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325" r:id="rId3"/>
    <p:sldId id="372" r:id="rId4"/>
    <p:sldId id="263" r:id="rId5"/>
    <p:sldId id="275" r:id="rId6"/>
    <p:sldId id="339" r:id="rId7"/>
    <p:sldId id="265" r:id="rId8"/>
    <p:sldId id="271" r:id="rId9"/>
    <p:sldId id="267" r:id="rId10"/>
    <p:sldId id="272" r:id="rId11"/>
    <p:sldId id="264" r:id="rId12"/>
    <p:sldId id="266" r:id="rId13"/>
    <p:sldId id="276" r:id="rId14"/>
    <p:sldId id="268" r:id="rId15"/>
    <p:sldId id="274" r:id="rId16"/>
    <p:sldId id="374" r:id="rId17"/>
    <p:sldId id="278" r:id="rId18"/>
    <p:sldId id="281" r:id="rId19"/>
    <p:sldId id="279" r:id="rId20"/>
    <p:sldId id="280" r:id="rId21"/>
    <p:sldId id="257" r:id="rId22"/>
    <p:sldId id="261" r:id="rId23"/>
    <p:sldId id="262" r:id="rId24"/>
    <p:sldId id="259" r:id="rId25"/>
    <p:sldId id="258" r:id="rId26"/>
    <p:sldId id="260" r:id="rId27"/>
    <p:sldId id="375" r:id="rId28"/>
    <p:sldId id="376" r:id="rId29"/>
    <p:sldId id="377" r:id="rId30"/>
    <p:sldId id="378" r:id="rId31"/>
    <p:sldId id="369" r:id="rId32"/>
    <p:sldId id="379" r:id="rId33"/>
    <p:sldId id="370" r:id="rId34"/>
    <p:sldId id="37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9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4D414-5A86-4498-8549-AFCC0ED39C11}" type="doc">
      <dgm:prSet loTypeId="urn:microsoft.com/office/officeart/2005/8/layout/pyramid1" loCatId="pyramid" qsTypeId="urn:microsoft.com/office/officeart/2005/8/quickstyle/simple1" qsCatId="simple" csTypeId="urn:microsoft.com/office/officeart/2005/8/colors/accent5_3" csCatId="accent5" phldr="1"/>
      <dgm:spPr/>
    </dgm:pt>
    <dgm:pt modelId="{F6D81E60-25F7-4065-85C9-9B1BAD8C683E}">
      <dgm:prSet phldrT="[Text]" custT="1"/>
      <dgm:spPr/>
      <dgm:t>
        <a:bodyPr/>
        <a:lstStyle/>
        <a:p>
          <a:r>
            <a:rPr lang="en-US" sz="3800" dirty="0"/>
            <a:t>Low</a:t>
          </a:r>
        </a:p>
      </dgm:t>
    </dgm:pt>
    <dgm:pt modelId="{A753D55F-6E7D-4D34-849A-BBCDBDC07E4D}" type="parTrans" cxnId="{D3FCDFA1-D669-4581-B2C9-8DBDA266B653}">
      <dgm:prSet/>
      <dgm:spPr/>
      <dgm:t>
        <a:bodyPr/>
        <a:lstStyle/>
        <a:p>
          <a:endParaRPr lang="en-US" sz="3800"/>
        </a:p>
      </dgm:t>
    </dgm:pt>
    <dgm:pt modelId="{57419AAF-3047-4C82-A654-6AC2239586D3}" type="sibTrans" cxnId="{D3FCDFA1-D669-4581-B2C9-8DBDA266B653}">
      <dgm:prSet/>
      <dgm:spPr/>
      <dgm:t>
        <a:bodyPr/>
        <a:lstStyle/>
        <a:p>
          <a:endParaRPr lang="en-US" sz="3800"/>
        </a:p>
      </dgm:t>
    </dgm:pt>
    <dgm:pt modelId="{CCC11B9C-E03B-447D-94E8-5B7EFD50C39B}">
      <dgm:prSet phldrT="[Text]" custT="1"/>
      <dgm:spPr/>
      <dgm:t>
        <a:bodyPr/>
        <a:lstStyle/>
        <a:p>
          <a:r>
            <a:rPr lang="en-US" sz="3800" dirty="0"/>
            <a:t>Medium</a:t>
          </a:r>
        </a:p>
      </dgm:t>
    </dgm:pt>
    <dgm:pt modelId="{920C3E57-21FC-43EA-86E8-B4E67CCB6648}" type="parTrans" cxnId="{107C294D-C79A-4792-9603-160824A791E6}">
      <dgm:prSet/>
      <dgm:spPr/>
      <dgm:t>
        <a:bodyPr/>
        <a:lstStyle/>
        <a:p>
          <a:endParaRPr lang="en-US" sz="3800"/>
        </a:p>
      </dgm:t>
    </dgm:pt>
    <dgm:pt modelId="{06B7F611-153B-4DAE-B295-FE7AED038185}" type="sibTrans" cxnId="{107C294D-C79A-4792-9603-160824A791E6}">
      <dgm:prSet/>
      <dgm:spPr/>
      <dgm:t>
        <a:bodyPr/>
        <a:lstStyle/>
        <a:p>
          <a:endParaRPr lang="en-US" sz="3800"/>
        </a:p>
      </dgm:t>
    </dgm:pt>
    <dgm:pt modelId="{0F919A96-7C0D-4964-9FE1-47B6878BB53D}">
      <dgm:prSet phldrT="[Text]" custT="1"/>
      <dgm:spPr/>
      <dgm:t>
        <a:bodyPr/>
        <a:lstStyle/>
        <a:p>
          <a:r>
            <a:rPr lang="en-US" sz="3800" dirty="0"/>
            <a:t>High</a:t>
          </a:r>
        </a:p>
      </dgm:t>
    </dgm:pt>
    <dgm:pt modelId="{2ADF3377-DB62-499B-8469-51E5DAFF49E3}" type="parTrans" cxnId="{33079920-2F98-4E09-A448-19E2501080D7}">
      <dgm:prSet/>
      <dgm:spPr/>
      <dgm:t>
        <a:bodyPr/>
        <a:lstStyle/>
        <a:p>
          <a:endParaRPr lang="en-US" sz="3800"/>
        </a:p>
      </dgm:t>
    </dgm:pt>
    <dgm:pt modelId="{1C131243-E950-46C5-B550-A61F00675BBB}" type="sibTrans" cxnId="{33079920-2F98-4E09-A448-19E2501080D7}">
      <dgm:prSet/>
      <dgm:spPr/>
      <dgm:t>
        <a:bodyPr/>
        <a:lstStyle/>
        <a:p>
          <a:endParaRPr lang="en-US" sz="3800"/>
        </a:p>
      </dgm:t>
    </dgm:pt>
    <dgm:pt modelId="{A44DFA32-B714-4BEA-A059-E3BD9B46E0DD}" type="pres">
      <dgm:prSet presAssocID="{5394D414-5A86-4498-8549-AFCC0ED39C11}" presName="Name0" presStyleCnt="0">
        <dgm:presLayoutVars>
          <dgm:dir/>
          <dgm:animLvl val="lvl"/>
          <dgm:resizeHandles val="exact"/>
        </dgm:presLayoutVars>
      </dgm:prSet>
      <dgm:spPr/>
    </dgm:pt>
    <dgm:pt modelId="{CC30E58B-CAE9-4E5A-BEFA-EC882DE81E2E}" type="pres">
      <dgm:prSet presAssocID="{F6D81E60-25F7-4065-85C9-9B1BAD8C683E}" presName="Name8" presStyleCnt="0"/>
      <dgm:spPr/>
    </dgm:pt>
    <dgm:pt modelId="{AE8A9307-61AE-4DD4-9066-0716103E6EC6}" type="pres">
      <dgm:prSet presAssocID="{F6D81E60-25F7-4065-85C9-9B1BAD8C683E}" presName="level" presStyleLbl="node1" presStyleIdx="0" presStyleCnt="3">
        <dgm:presLayoutVars>
          <dgm:chMax val="1"/>
          <dgm:bulletEnabled val="1"/>
        </dgm:presLayoutVars>
      </dgm:prSet>
      <dgm:spPr/>
    </dgm:pt>
    <dgm:pt modelId="{A0A4EF86-BBC8-4D2D-B3E4-6330BD07BC66}" type="pres">
      <dgm:prSet presAssocID="{F6D81E60-25F7-4065-85C9-9B1BAD8C683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417CEED-21B0-4B56-A993-E373AD192770}" type="pres">
      <dgm:prSet presAssocID="{CCC11B9C-E03B-447D-94E8-5B7EFD50C39B}" presName="Name8" presStyleCnt="0"/>
      <dgm:spPr/>
    </dgm:pt>
    <dgm:pt modelId="{2ED5C141-E56B-49F4-8811-25179C9A00B6}" type="pres">
      <dgm:prSet presAssocID="{CCC11B9C-E03B-447D-94E8-5B7EFD50C39B}" presName="level" presStyleLbl="node1" presStyleIdx="1" presStyleCnt="3">
        <dgm:presLayoutVars>
          <dgm:chMax val="1"/>
          <dgm:bulletEnabled val="1"/>
        </dgm:presLayoutVars>
      </dgm:prSet>
      <dgm:spPr/>
    </dgm:pt>
    <dgm:pt modelId="{117D4AFA-9240-4F95-9BBC-7F4EBFBA64AA}" type="pres">
      <dgm:prSet presAssocID="{CCC11B9C-E03B-447D-94E8-5B7EFD50C3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F315A04-C5B5-427A-B66E-69D812FA6DA7}" type="pres">
      <dgm:prSet presAssocID="{0F919A96-7C0D-4964-9FE1-47B6878BB53D}" presName="Name8" presStyleCnt="0"/>
      <dgm:spPr/>
    </dgm:pt>
    <dgm:pt modelId="{88889823-A591-4840-80D5-9CEF42D5832D}" type="pres">
      <dgm:prSet presAssocID="{0F919A96-7C0D-4964-9FE1-47B6878BB53D}" presName="level" presStyleLbl="node1" presStyleIdx="2" presStyleCnt="3" custLinFactNeighborX="-212" custLinFactNeighborY="5783">
        <dgm:presLayoutVars>
          <dgm:chMax val="1"/>
          <dgm:bulletEnabled val="1"/>
        </dgm:presLayoutVars>
      </dgm:prSet>
      <dgm:spPr/>
    </dgm:pt>
    <dgm:pt modelId="{384E3534-40FD-4D34-8C31-14E6D575E029}" type="pres">
      <dgm:prSet presAssocID="{0F919A96-7C0D-4964-9FE1-47B6878BB53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3079920-2F98-4E09-A448-19E2501080D7}" srcId="{5394D414-5A86-4498-8549-AFCC0ED39C11}" destId="{0F919A96-7C0D-4964-9FE1-47B6878BB53D}" srcOrd="2" destOrd="0" parTransId="{2ADF3377-DB62-499B-8469-51E5DAFF49E3}" sibTransId="{1C131243-E950-46C5-B550-A61F00675BBB}"/>
    <dgm:cxn modelId="{32A3DA29-9C2C-4F70-9530-1BF37876201C}" type="presOf" srcId="{CCC11B9C-E03B-447D-94E8-5B7EFD50C39B}" destId="{2ED5C141-E56B-49F4-8811-25179C9A00B6}" srcOrd="0" destOrd="0" presId="urn:microsoft.com/office/officeart/2005/8/layout/pyramid1"/>
    <dgm:cxn modelId="{107C294D-C79A-4792-9603-160824A791E6}" srcId="{5394D414-5A86-4498-8549-AFCC0ED39C11}" destId="{CCC11B9C-E03B-447D-94E8-5B7EFD50C39B}" srcOrd="1" destOrd="0" parTransId="{920C3E57-21FC-43EA-86E8-B4E67CCB6648}" sibTransId="{06B7F611-153B-4DAE-B295-FE7AED038185}"/>
    <dgm:cxn modelId="{2804CC55-1375-4670-AA8A-630E804F0529}" type="presOf" srcId="{0F919A96-7C0D-4964-9FE1-47B6878BB53D}" destId="{384E3534-40FD-4D34-8C31-14E6D575E029}" srcOrd="1" destOrd="0" presId="urn:microsoft.com/office/officeart/2005/8/layout/pyramid1"/>
    <dgm:cxn modelId="{C61EA47C-CBA7-4AB5-90B0-35A47EE1EB20}" type="presOf" srcId="{0F919A96-7C0D-4964-9FE1-47B6878BB53D}" destId="{88889823-A591-4840-80D5-9CEF42D5832D}" srcOrd="0" destOrd="0" presId="urn:microsoft.com/office/officeart/2005/8/layout/pyramid1"/>
    <dgm:cxn modelId="{3A5F398C-A02E-45F3-B46F-B6E78D15E24F}" type="presOf" srcId="{F6D81E60-25F7-4065-85C9-9B1BAD8C683E}" destId="{AE8A9307-61AE-4DD4-9066-0716103E6EC6}" srcOrd="0" destOrd="0" presId="urn:microsoft.com/office/officeart/2005/8/layout/pyramid1"/>
    <dgm:cxn modelId="{D3FCDFA1-D669-4581-B2C9-8DBDA266B653}" srcId="{5394D414-5A86-4498-8549-AFCC0ED39C11}" destId="{F6D81E60-25F7-4065-85C9-9B1BAD8C683E}" srcOrd="0" destOrd="0" parTransId="{A753D55F-6E7D-4D34-849A-BBCDBDC07E4D}" sibTransId="{57419AAF-3047-4C82-A654-6AC2239586D3}"/>
    <dgm:cxn modelId="{3508C4B4-87CA-4C60-A7E2-FD3871CBC6CC}" type="presOf" srcId="{CCC11B9C-E03B-447D-94E8-5B7EFD50C39B}" destId="{117D4AFA-9240-4F95-9BBC-7F4EBFBA64AA}" srcOrd="1" destOrd="0" presId="urn:microsoft.com/office/officeart/2005/8/layout/pyramid1"/>
    <dgm:cxn modelId="{DDE7C9D3-D03D-49DC-AF05-19F38459000C}" type="presOf" srcId="{F6D81E60-25F7-4065-85C9-9B1BAD8C683E}" destId="{A0A4EF86-BBC8-4D2D-B3E4-6330BD07BC66}" srcOrd="1" destOrd="0" presId="urn:microsoft.com/office/officeart/2005/8/layout/pyramid1"/>
    <dgm:cxn modelId="{CDD15BDE-76FC-4869-ACB7-EC4CBC2A6457}" type="presOf" srcId="{5394D414-5A86-4498-8549-AFCC0ED39C11}" destId="{A44DFA32-B714-4BEA-A059-E3BD9B46E0DD}" srcOrd="0" destOrd="0" presId="urn:microsoft.com/office/officeart/2005/8/layout/pyramid1"/>
    <dgm:cxn modelId="{034A0C54-C412-4ABD-9F94-E9100146E63F}" type="presParOf" srcId="{A44DFA32-B714-4BEA-A059-E3BD9B46E0DD}" destId="{CC30E58B-CAE9-4E5A-BEFA-EC882DE81E2E}" srcOrd="0" destOrd="0" presId="urn:microsoft.com/office/officeart/2005/8/layout/pyramid1"/>
    <dgm:cxn modelId="{B583341B-6D2D-4699-AA47-50A5E64CD512}" type="presParOf" srcId="{CC30E58B-CAE9-4E5A-BEFA-EC882DE81E2E}" destId="{AE8A9307-61AE-4DD4-9066-0716103E6EC6}" srcOrd="0" destOrd="0" presId="urn:microsoft.com/office/officeart/2005/8/layout/pyramid1"/>
    <dgm:cxn modelId="{50F6CF4B-F388-4454-8521-D7EB004B68F7}" type="presParOf" srcId="{CC30E58B-CAE9-4E5A-BEFA-EC882DE81E2E}" destId="{A0A4EF86-BBC8-4D2D-B3E4-6330BD07BC66}" srcOrd="1" destOrd="0" presId="urn:microsoft.com/office/officeart/2005/8/layout/pyramid1"/>
    <dgm:cxn modelId="{6FA80972-27F8-45F7-B312-801CE5EF1DE9}" type="presParOf" srcId="{A44DFA32-B714-4BEA-A059-E3BD9B46E0DD}" destId="{1417CEED-21B0-4B56-A993-E373AD192770}" srcOrd="1" destOrd="0" presId="urn:microsoft.com/office/officeart/2005/8/layout/pyramid1"/>
    <dgm:cxn modelId="{8179FD0B-084B-4973-B8C1-32855D168C34}" type="presParOf" srcId="{1417CEED-21B0-4B56-A993-E373AD192770}" destId="{2ED5C141-E56B-49F4-8811-25179C9A00B6}" srcOrd="0" destOrd="0" presId="urn:microsoft.com/office/officeart/2005/8/layout/pyramid1"/>
    <dgm:cxn modelId="{48EEBDAC-8DA2-43A2-BE7E-DCD40BFC7F83}" type="presParOf" srcId="{1417CEED-21B0-4B56-A993-E373AD192770}" destId="{117D4AFA-9240-4F95-9BBC-7F4EBFBA64AA}" srcOrd="1" destOrd="0" presId="urn:microsoft.com/office/officeart/2005/8/layout/pyramid1"/>
    <dgm:cxn modelId="{40724B11-B135-4ABD-B5B9-A82045D675BA}" type="presParOf" srcId="{A44DFA32-B714-4BEA-A059-E3BD9B46E0DD}" destId="{4F315A04-C5B5-427A-B66E-69D812FA6DA7}" srcOrd="2" destOrd="0" presId="urn:microsoft.com/office/officeart/2005/8/layout/pyramid1"/>
    <dgm:cxn modelId="{4366165B-B141-4242-8F57-27846C38FC5B}" type="presParOf" srcId="{4F315A04-C5B5-427A-B66E-69D812FA6DA7}" destId="{88889823-A591-4840-80D5-9CEF42D5832D}" srcOrd="0" destOrd="0" presId="urn:microsoft.com/office/officeart/2005/8/layout/pyramid1"/>
    <dgm:cxn modelId="{6C81A84B-08A5-4126-A102-BF01DD87E13C}" type="presParOf" srcId="{4F315A04-C5B5-427A-B66E-69D812FA6DA7}" destId="{384E3534-40FD-4D34-8C31-14E6D575E02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94D414-5A86-4498-8549-AFCC0ED39C11}" type="doc">
      <dgm:prSet loTypeId="urn:microsoft.com/office/officeart/2005/8/layout/pyramid1" loCatId="pyramid" qsTypeId="urn:microsoft.com/office/officeart/2005/8/quickstyle/simple1" qsCatId="simple" csTypeId="urn:microsoft.com/office/officeart/2005/8/colors/accent2_3" csCatId="accent2" phldr="1"/>
      <dgm:spPr/>
    </dgm:pt>
    <dgm:pt modelId="{F6D81E60-25F7-4065-85C9-9B1BAD8C683E}">
      <dgm:prSet phldrT="[Text]" custT="1"/>
      <dgm:spPr/>
      <dgm:t>
        <a:bodyPr/>
        <a:lstStyle/>
        <a:p>
          <a:r>
            <a:rPr lang="en-US" sz="3800" dirty="0"/>
            <a:t>Low</a:t>
          </a:r>
        </a:p>
      </dgm:t>
    </dgm:pt>
    <dgm:pt modelId="{A753D55F-6E7D-4D34-849A-BBCDBDC07E4D}" type="parTrans" cxnId="{D3FCDFA1-D669-4581-B2C9-8DBDA266B653}">
      <dgm:prSet/>
      <dgm:spPr/>
      <dgm:t>
        <a:bodyPr/>
        <a:lstStyle/>
        <a:p>
          <a:endParaRPr lang="en-US" sz="3800"/>
        </a:p>
      </dgm:t>
    </dgm:pt>
    <dgm:pt modelId="{57419AAF-3047-4C82-A654-6AC2239586D3}" type="sibTrans" cxnId="{D3FCDFA1-D669-4581-B2C9-8DBDA266B653}">
      <dgm:prSet/>
      <dgm:spPr/>
      <dgm:t>
        <a:bodyPr/>
        <a:lstStyle/>
        <a:p>
          <a:endParaRPr lang="en-US" sz="3800"/>
        </a:p>
      </dgm:t>
    </dgm:pt>
    <dgm:pt modelId="{CCC11B9C-E03B-447D-94E8-5B7EFD50C39B}">
      <dgm:prSet phldrT="[Text]" custT="1"/>
      <dgm:spPr/>
      <dgm:t>
        <a:bodyPr/>
        <a:lstStyle/>
        <a:p>
          <a:r>
            <a:rPr lang="en-US" sz="3800" dirty="0"/>
            <a:t>Medium</a:t>
          </a:r>
        </a:p>
      </dgm:t>
    </dgm:pt>
    <dgm:pt modelId="{920C3E57-21FC-43EA-86E8-B4E67CCB6648}" type="parTrans" cxnId="{107C294D-C79A-4792-9603-160824A791E6}">
      <dgm:prSet/>
      <dgm:spPr/>
      <dgm:t>
        <a:bodyPr/>
        <a:lstStyle/>
        <a:p>
          <a:endParaRPr lang="en-US" sz="3800"/>
        </a:p>
      </dgm:t>
    </dgm:pt>
    <dgm:pt modelId="{06B7F611-153B-4DAE-B295-FE7AED038185}" type="sibTrans" cxnId="{107C294D-C79A-4792-9603-160824A791E6}">
      <dgm:prSet/>
      <dgm:spPr/>
      <dgm:t>
        <a:bodyPr/>
        <a:lstStyle/>
        <a:p>
          <a:endParaRPr lang="en-US" sz="3800"/>
        </a:p>
      </dgm:t>
    </dgm:pt>
    <dgm:pt modelId="{0F919A96-7C0D-4964-9FE1-47B6878BB53D}">
      <dgm:prSet phldrT="[Text]" custT="1"/>
      <dgm:spPr/>
      <dgm:t>
        <a:bodyPr/>
        <a:lstStyle/>
        <a:p>
          <a:r>
            <a:rPr lang="en-US" sz="3800" dirty="0"/>
            <a:t>High</a:t>
          </a:r>
        </a:p>
      </dgm:t>
    </dgm:pt>
    <dgm:pt modelId="{2ADF3377-DB62-499B-8469-51E5DAFF49E3}" type="parTrans" cxnId="{33079920-2F98-4E09-A448-19E2501080D7}">
      <dgm:prSet/>
      <dgm:spPr/>
      <dgm:t>
        <a:bodyPr/>
        <a:lstStyle/>
        <a:p>
          <a:endParaRPr lang="en-US" sz="3800"/>
        </a:p>
      </dgm:t>
    </dgm:pt>
    <dgm:pt modelId="{1C131243-E950-46C5-B550-A61F00675BBB}" type="sibTrans" cxnId="{33079920-2F98-4E09-A448-19E2501080D7}">
      <dgm:prSet/>
      <dgm:spPr/>
      <dgm:t>
        <a:bodyPr/>
        <a:lstStyle/>
        <a:p>
          <a:endParaRPr lang="en-US" sz="3800"/>
        </a:p>
      </dgm:t>
    </dgm:pt>
    <dgm:pt modelId="{A44DFA32-B714-4BEA-A059-E3BD9B46E0DD}" type="pres">
      <dgm:prSet presAssocID="{5394D414-5A86-4498-8549-AFCC0ED39C11}" presName="Name0" presStyleCnt="0">
        <dgm:presLayoutVars>
          <dgm:dir/>
          <dgm:animLvl val="lvl"/>
          <dgm:resizeHandles val="exact"/>
        </dgm:presLayoutVars>
      </dgm:prSet>
      <dgm:spPr/>
    </dgm:pt>
    <dgm:pt modelId="{CC30E58B-CAE9-4E5A-BEFA-EC882DE81E2E}" type="pres">
      <dgm:prSet presAssocID="{F6D81E60-25F7-4065-85C9-9B1BAD8C683E}" presName="Name8" presStyleCnt="0"/>
      <dgm:spPr/>
    </dgm:pt>
    <dgm:pt modelId="{AE8A9307-61AE-4DD4-9066-0716103E6EC6}" type="pres">
      <dgm:prSet presAssocID="{F6D81E60-25F7-4065-85C9-9B1BAD8C683E}" presName="level" presStyleLbl="node1" presStyleIdx="0" presStyleCnt="3">
        <dgm:presLayoutVars>
          <dgm:chMax val="1"/>
          <dgm:bulletEnabled val="1"/>
        </dgm:presLayoutVars>
      </dgm:prSet>
      <dgm:spPr/>
    </dgm:pt>
    <dgm:pt modelId="{A0A4EF86-BBC8-4D2D-B3E4-6330BD07BC66}" type="pres">
      <dgm:prSet presAssocID="{F6D81E60-25F7-4065-85C9-9B1BAD8C683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417CEED-21B0-4B56-A993-E373AD192770}" type="pres">
      <dgm:prSet presAssocID="{CCC11B9C-E03B-447D-94E8-5B7EFD50C39B}" presName="Name8" presStyleCnt="0"/>
      <dgm:spPr/>
    </dgm:pt>
    <dgm:pt modelId="{2ED5C141-E56B-49F4-8811-25179C9A00B6}" type="pres">
      <dgm:prSet presAssocID="{CCC11B9C-E03B-447D-94E8-5B7EFD50C39B}" presName="level" presStyleLbl="node1" presStyleIdx="1" presStyleCnt="3">
        <dgm:presLayoutVars>
          <dgm:chMax val="1"/>
          <dgm:bulletEnabled val="1"/>
        </dgm:presLayoutVars>
      </dgm:prSet>
      <dgm:spPr/>
    </dgm:pt>
    <dgm:pt modelId="{117D4AFA-9240-4F95-9BBC-7F4EBFBA64AA}" type="pres">
      <dgm:prSet presAssocID="{CCC11B9C-E03B-447D-94E8-5B7EFD50C3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F315A04-C5B5-427A-B66E-69D812FA6DA7}" type="pres">
      <dgm:prSet presAssocID="{0F919A96-7C0D-4964-9FE1-47B6878BB53D}" presName="Name8" presStyleCnt="0"/>
      <dgm:spPr/>
    </dgm:pt>
    <dgm:pt modelId="{88889823-A591-4840-80D5-9CEF42D5832D}" type="pres">
      <dgm:prSet presAssocID="{0F919A96-7C0D-4964-9FE1-47B6878BB53D}" presName="level" presStyleLbl="node1" presStyleIdx="2" presStyleCnt="3">
        <dgm:presLayoutVars>
          <dgm:chMax val="1"/>
          <dgm:bulletEnabled val="1"/>
        </dgm:presLayoutVars>
      </dgm:prSet>
      <dgm:spPr/>
    </dgm:pt>
    <dgm:pt modelId="{384E3534-40FD-4D34-8C31-14E6D575E029}" type="pres">
      <dgm:prSet presAssocID="{0F919A96-7C0D-4964-9FE1-47B6878BB53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3079920-2F98-4E09-A448-19E2501080D7}" srcId="{5394D414-5A86-4498-8549-AFCC0ED39C11}" destId="{0F919A96-7C0D-4964-9FE1-47B6878BB53D}" srcOrd="2" destOrd="0" parTransId="{2ADF3377-DB62-499B-8469-51E5DAFF49E3}" sibTransId="{1C131243-E950-46C5-B550-A61F00675BBB}"/>
    <dgm:cxn modelId="{32A3DA29-9C2C-4F70-9530-1BF37876201C}" type="presOf" srcId="{CCC11B9C-E03B-447D-94E8-5B7EFD50C39B}" destId="{2ED5C141-E56B-49F4-8811-25179C9A00B6}" srcOrd="0" destOrd="0" presId="urn:microsoft.com/office/officeart/2005/8/layout/pyramid1"/>
    <dgm:cxn modelId="{107C294D-C79A-4792-9603-160824A791E6}" srcId="{5394D414-5A86-4498-8549-AFCC0ED39C11}" destId="{CCC11B9C-E03B-447D-94E8-5B7EFD50C39B}" srcOrd="1" destOrd="0" parTransId="{920C3E57-21FC-43EA-86E8-B4E67CCB6648}" sibTransId="{06B7F611-153B-4DAE-B295-FE7AED038185}"/>
    <dgm:cxn modelId="{2804CC55-1375-4670-AA8A-630E804F0529}" type="presOf" srcId="{0F919A96-7C0D-4964-9FE1-47B6878BB53D}" destId="{384E3534-40FD-4D34-8C31-14E6D575E029}" srcOrd="1" destOrd="0" presId="urn:microsoft.com/office/officeart/2005/8/layout/pyramid1"/>
    <dgm:cxn modelId="{C61EA47C-CBA7-4AB5-90B0-35A47EE1EB20}" type="presOf" srcId="{0F919A96-7C0D-4964-9FE1-47B6878BB53D}" destId="{88889823-A591-4840-80D5-9CEF42D5832D}" srcOrd="0" destOrd="0" presId="urn:microsoft.com/office/officeart/2005/8/layout/pyramid1"/>
    <dgm:cxn modelId="{3A5F398C-A02E-45F3-B46F-B6E78D15E24F}" type="presOf" srcId="{F6D81E60-25F7-4065-85C9-9B1BAD8C683E}" destId="{AE8A9307-61AE-4DD4-9066-0716103E6EC6}" srcOrd="0" destOrd="0" presId="urn:microsoft.com/office/officeart/2005/8/layout/pyramid1"/>
    <dgm:cxn modelId="{D3FCDFA1-D669-4581-B2C9-8DBDA266B653}" srcId="{5394D414-5A86-4498-8549-AFCC0ED39C11}" destId="{F6D81E60-25F7-4065-85C9-9B1BAD8C683E}" srcOrd="0" destOrd="0" parTransId="{A753D55F-6E7D-4D34-849A-BBCDBDC07E4D}" sibTransId="{57419AAF-3047-4C82-A654-6AC2239586D3}"/>
    <dgm:cxn modelId="{3508C4B4-87CA-4C60-A7E2-FD3871CBC6CC}" type="presOf" srcId="{CCC11B9C-E03B-447D-94E8-5B7EFD50C39B}" destId="{117D4AFA-9240-4F95-9BBC-7F4EBFBA64AA}" srcOrd="1" destOrd="0" presId="urn:microsoft.com/office/officeart/2005/8/layout/pyramid1"/>
    <dgm:cxn modelId="{DDE7C9D3-D03D-49DC-AF05-19F38459000C}" type="presOf" srcId="{F6D81E60-25F7-4065-85C9-9B1BAD8C683E}" destId="{A0A4EF86-BBC8-4D2D-B3E4-6330BD07BC66}" srcOrd="1" destOrd="0" presId="urn:microsoft.com/office/officeart/2005/8/layout/pyramid1"/>
    <dgm:cxn modelId="{CDD15BDE-76FC-4869-ACB7-EC4CBC2A6457}" type="presOf" srcId="{5394D414-5A86-4498-8549-AFCC0ED39C11}" destId="{A44DFA32-B714-4BEA-A059-E3BD9B46E0DD}" srcOrd="0" destOrd="0" presId="urn:microsoft.com/office/officeart/2005/8/layout/pyramid1"/>
    <dgm:cxn modelId="{034A0C54-C412-4ABD-9F94-E9100146E63F}" type="presParOf" srcId="{A44DFA32-B714-4BEA-A059-E3BD9B46E0DD}" destId="{CC30E58B-CAE9-4E5A-BEFA-EC882DE81E2E}" srcOrd="0" destOrd="0" presId="urn:microsoft.com/office/officeart/2005/8/layout/pyramid1"/>
    <dgm:cxn modelId="{B583341B-6D2D-4699-AA47-50A5E64CD512}" type="presParOf" srcId="{CC30E58B-CAE9-4E5A-BEFA-EC882DE81E2E}" destId="{AE8A9307-61AE-4DD4-9066-0716103E6EC6}" srcOrd="0" destOrd="0" presId="urn:microsoft.com/office/officeart/2005/8/layout/pyramid1"/>
    <dgm:cxn modelId="{50F6CF4B-F388-4454-8521-D7EB004B68F7}" type="presParOf" srcId="{CC30E58B-CAE9-4E5A-BEFA-EC882DE81E2E}" destId="{A0A4EF86-BBC8-4D2D-B3E4-6330BD07BC66}" srcOrd="1" destOrd="0" presId="urn:microsoft.com/office/officeart/2005/8/layout/pyramid1"/>
    <dgm:cxn modelId="{6FA80972-27F8-45F7-B312-801CE5EF1DE9}" type="presParOf" srcId="{A44DFA32-B714-4BEA-A059-E3BD9B46E0DD}" destId="{1417CEED-21B0-4B56-A993-E373AD192770}" srcOrd="1" destOrd="0" presId="urn:microsoft.com/office/officeart/2005/8/layout/pyramid1"/>
    <dgm:cxn modelId="{8179FD0B-084B-4973-B8C1-32855D168C34}" type="presParOf" srcId="{1417CEED-21B0-4B56-A993-E373AD192770}" destId="{2ED5C141-E56B-49F4-8811-25179C9A00B6}" srcOrd="0" destOrd="0" presId="urn:microsoft.com/office/officeart/2005/8/layout/pyramid1"/>
    <dgm:cxn modelId="{48EEBDAC-8DA2-43A2-BE7E-DCD40BFC7F83}" type="presParOf" srcId="{1417CEED-21B0-4B56-A993-E373AD192770}" destId="{117D4AFA-9240-4F95-9BBC-7F4EBFBA64AA}" srcOrd="1" destOrd="0" presId="urn:microsoft.com/office/officeart/2005/8/layout/pyramid1"/>
    <dgm:cxn modelId="{40724B11-B135-4ABD-B5B9-A82045D675BA}" type="presParOf" srcId="{A44DFA32-B714-4BEA-A059-E3BD9B46E0DD}" destId="{4F315A04-C5B5-427A-B66E-69D812FA6DA7}" srcOrd="2" destOrd="0" presId="urn:microsoft.com/office/officeart/2005/8/layout/pyramid1"/>
    <dgm:cxn modelId="{4366165B-B141-4242-8F57-27846C38FC5B}" type="presParOf" srcId="{4F315A04-C5B5-427A-B66E-69D812FA6DA7}" destId="{88889823-A591-4840-80D5-9CEF42D5832D}" srcOrd="0" destOrd="0" presId="urn:microsoft.com/office/officeart/2005/8/layout/pyramid1"/>
    <dgm:cxn modelId="{6C81A84B-08A5-4126-A102-BF01DD87E13C}" type="presParOf" srcId="{4F315A04-C5B5-427A-B66E-69D812FA6DA7}" destId="{384E3534-40FD-4D34-8C31-14E6D575E02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94D414-5A86-4498-8549-AFCC0ED39C11}" type="doc">
      <dgm:prSet loTypeId="urn:microsoft.com/office/officeart/2005/8/layout/pyramid1" loCatId="pyramid" qsTypeId="urn:microsoft.com/office/officeart/2005/8/quickstyle/simple1" qsCatId="simple" csTypeId="urn:microsoft.com/office/officeart/2005/8/colors/accent4_3" csCatId="accent4" phldr="1"/>
      <dgm:spPr/>
    </dgm:pt>
    <dgm:pt modelId="{F6D81E60-25F7-4065-85C9-9B1BAD8C683E}">
      <dgm:prSet phldrT="[Text]" custT="1"/>
      <dgm:spPr/>
      <dgm:t>
        <a:bodyPr/>
        <a:lstStyle/>
        <a:p>
          <a:r>
            <a:rPr lang="en-US" sz="3800" dirty="0"/>
            <a:t>Low</a:t>
          </a:r>
        </a:p>
      </dgm:t>
    </dgm:pt>
    <dgm:pt modelId="{A753D55F-6E7D-4D34-849A-BBCDBDC07E4D}" type="parTrans" cxnId="{D3FCDFA1-D669-4581-B2C9-8DBDA266B653}">
      <dgm:prSet/>
      <dgm:spPr/>
      <dgm:t>
        <a:bodyPr/>
        <a:lstStyle/>
        <a:p>
          <a:endParaRPr lang="en-US" sz="3800"/>
        </a:p>
      </dgm:t>
    </dgm:pt>
    <dgm:pt modelId="{57419AAF-3047-4C82-A654-6AC2239586D3}" type="sibTrans" cxnId="{D3FCDFA1-D669-4581-B2C9-8DBDA266B653}">
      <dgm:prSet/>
      <dgm:spPr/>
      <dgm:t>
        <a:bodyPr/>
        <a:lstStyle/>
        <a:p>
          <a:endParaRPr lang="en-US" sz="3800"/>
        </a:p>
      </dgm:t>
    </dgm:pt>
    <dgm:pt modelId="{CCC11B9C-E03B-447D-94E8-5B7EFD50C39B}">
      <dgm:prSet phldrT="[Text]" custT="1"/>
      <dgm:spPr/>
      <dgm:t>
        <a:bodyPr/>
        <a:lstStyle/>
        <a:p>
          <a:r>
            <a:rPr lang="en-US" sz="3800" dirty="0"/>
            <a:t>Medium</a:t>
          </a:r>
        </a:p>
      </dgm:t>
    </dgm:pt>
    <dgm:pt modelId="{920C3E57-21FC-43EA-86E8-B4E67CCB6648}" type="parTrans" cxnId="{107C294D-C79A-4792-9603-160824A791E6}">
      <dgm:prSet/>
      <dgm:spPr/>
      <dgm:t>
        <a:bodyPr/>
        <a:lstStyle/>
        <a:p>
          <a:endParaRPr lang="en-US" sz="3800"/>
        </a:p>
      </dgm:t>
    </dgm:pt>
    <dgm:pt modelId="{06B7F611-153B-4DAE-B295-FE7AED038185}" type="sibTrans" cxnId="{107C294D-C79A-4792-9603-160824A791E6}">
      <dgm:prSet/>
      <dgm:spPr/>
      <dgm:t>
        <a:bodyPr/>
        <a:lstStyle/>
        <a:p>
          <a:endParaRPr lang="en-US" sz="3800"/>
        </a:p>
      </dgm:t>
    </dgm:pt>
    <dgm:pt modelId="{0F919A96-7C0D-4964-9FE1-47B6878BB53D}">
      <dgm:prSet phldrT="[Text]" custT="1"/>
      <dgm:spPr/>
      <dgm:t>
        <a:bodyPr/>
        <a:lstStyle/>
        <a:p>
          <a:r>
            <a:rPr lang="en-US" sz="3800" dirty="0"/>
            <a:t>High</a:t>
          </a:r>
        </a:p>
      </dgm:t>
    </dgm:pt>
    <dgm:pt modelId="{2ADF3377-DB62-499B-8469-51E5DAFF49E3}" type="parTrans" cxnId="{33079920-2F98-4E09-A448-19E2501080D7}">
      <dgm:prSet/>
      <dgm:spPr/>
      <dgm:t>
        <a:bodyPr/>
        <a:lstStyle/>
        <a:p>
          <a:endParaRPr lang="en-US" sz="3800"/>
        </a:p>
      </dgm:t>
    </dgm:pt>
    <dgm:pt modelId="{1C131243-E950-46C5-B550-A61F00675BBB}" type="sibTrans" cxnId="{33079920-2F98-4E09-A448-19E2501080D7}">
      <dgm:prSet/>
      <dgm:spPr/>
      <dgm:t>
        <a:bodyPr/>
        <a:lstStyle/>
        <a:p>
          <a:endParaRPr lang="en-US" sz="3800"/>
        </a:p>
      </dgm:t>
    </dgm:pt>
    <dgm:pt modelId="{A44DFA32-B714-4BEA-A059-E3BD9B46E0DD}" type="pres">
      <dgm:prSet presAssocID="{5394D414-5A86-4498-8549-AFCC0ED39C11}" presName="Name0" presStyleCnt="0">
        <dgm:presLayoutVars>
          <dgm:dir/>
          <dgm:animLvl val="lvl"/>
          <dgm:resizeHandles val="exact"/>
        </dgm:presLayoutVars>
      </dgm:prSet>
      <dgm:spPr/>
    </dgm:pt>
    <dgm:pt modelId="{CC30E58B-CAE9-4E5A-BEFA-EC882DE81E2E}" type="pres">
      <dgm:prSet presAssocID="{F6D81E60-25F7-4065-85C9-9B1BAD8C683E}" presName="Name8" presStyleCnt="0"/>
      <dgm:spPr/>
    </dgm:pt>
    <dgm:pt modelId="{AE8A9307-61AE-4DD4-9066-0716103E6EC6}" type="pres">
      <dgm:prSet presAssocID="{F6D81E60-25F7-4065-85C9-9B1BAD8C683E}" presName="level" presStyleLbl="node1" presStyleIdx="0" presStyleCnt="3">
        <dgm:presLayoutVars>
          <dgm:chMax val="1"/>
          <dgm:bulletEnabled val="1"/>
        </dgm:presLayoutVars>
      </dgm:prSet>
      <dgm:spPr/>
    </dgm:pt>
    <dgm:pt modelId="{A0A4EF86-BBC8-4D2D-B3E4-6330BD07BC66}" type="pres">
      <dgm:prSet presAssocID="{F6D81E60-25F7-4065-85C9-9B1BAD8C683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417CEED-21B0-4B56-A993-E373AD192770}" type="pres">
      <dgm:prSet presAssocID="{CCC11B9C-E03B-447D-94E8-5B7EFD50C39B}" presName="Name8" presStyleCnt="0"/>
      <dgm:spPr/>
    </dgm:pt>
    <dgm:pt modelId="{2ED5C141-E56B-49F4-8811-25179C9A00B6}" type="pres">
      <dgm:prSet presAssocID="{CCC11B9C-E03B-447D-94E8-5B7EFD50C39B}" presName="level" presStyleLbl="node1" presStyleIdx="1" presStyleCnt="3">
        <dgm:presLayoutVars>
          <dgm:chMax val="1"/>
          <dgm:bulletEnabled val="1"/>
        </dgm:presLayoutVars>
      </dgm:prSet>
      <dgm:spPr/>
    </dgm:pt>
    <dgm:pt modelId="{117D4AFA-9240-4F95-9BBC-7F4EBFBA64AA}" type="pres">
      <dgm:prSet presAssocID="{CCC11B9C-E03B-447D-94E8-5B7EFD50C3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F315A04-C5B5-427A-B66E-69D812FA6DA7}" type="pres">
      <dgm:prSet presAssocID="{0F919A96-7C0D-4964-9FE1-47B6878BB53D}" presName="Name8" presStyleCnt="0"/>
      <dgm:spPr/>
    </dgm:pt>
    <dgm:pt modelId="{88889823-A591-4840-80D5-9CEF42D5832D}" type="pres">
      <dgm:prSet presAssocID="{0F919A96-7C0D-4964-9FE1-47B6878BB53D}" presName="level" presStyleLbl="node1" presStyleIdx="2" presStyleCnt="3">
        <dgm:presLayoutVars>
          <dgm:chMax val="1"/>
          <dgm:bulletEnabled val="1"/>
        </dgm:presLayoutVars>
      </dgm:prSet>
      <dgm:spPr/>
    </dgm:pt>
    <dgm:pt modelId="{384E3534-40FD-4D34-8C31-14E6D575E029}" type="pres">
      <dgm:prSet presAssocID="{0F919A96-7C0D-4964-9FE1-47B6878BB53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3079920-2F98-4E09-A448-19E2501080D7}" srcId="{5394D414-5A86-4498-8549-AFCC0ED39C11}" destId="{0F919A96-7C0D-4964-9FE1-47B6878BB53D}" srcOrd="2" destOrd="0" parTransId="{2ADF3377-DB62-499B-8469-51E5DAFF49E3}" sibTransId="{1C131243-E950-46C5-B550-A61F00675BBB}"/>
    <dgm:cxn modelId="{32A3DA29-9C2C-4F70-9530-1BF37876201C}" type="presOf" srcId="{CCC11B9C-E03B-447D-94E8-5B7EFD50C39B}" destId="{2ED5C141-E56B-49F4-8811-25179C9A00B6}" srcOrd="0" destOrd="0" presId="urn:microsoft.com/office/officeart/2005/8/layout/pyramid1"/>
    <dgm:cxn modelId="{107C294D-C79A-4792-9603-160824A791E6}" srcId="{5394D414-5A86-4498-8549-AFCC0ED39C11}" destId="{CCC11B9C-E03B-447D-94E8-5B7EFD50C39B}" srcOrd="1" destOrd="0" parTransId="{920C3E57-21FC-43EA-86E8-B4E67CCB6648}" sibTransId="{06B7F611-153B-4DAE-B295-FE7AED038185}"/>
    <dgm:cxn modelId="{2804CC55-1375-4670-AA8A-630E804F0529}" type="presOf" srcId="{0F919A96-7C0D-4964-9FE1-47B6878BB53D}" destId="{384E3534-40FD-4D34-8C31-14E6D575E029}" srcOrd="1" destOrd="0" presId="urn:microsoft.com/office/officeart/2005/8/layout/pyramid1"/>
    <dgm:cxn modelId="{C61EA47C-CBA7-4AB5-90B0-35A47EE1EB20}" type="presOf" srcId="{0F919A96-7C0D-4964-9FE1-47B6878BB53D}" destId="{88889823-A591-4840-80D5-9CEF42D5832D}" srcOrd="0" destOrd="0" presId="urn:microsoft.com/office/officeart/2005/8/layout/pyramid1"/>
    <dgm:cxn modelId="{3A5F398C-A02E-45F3-B46F-B6E78D15E24F}" type="presOf" srcId="{F6D81E60-25F7-4065-85C9-9B1BAD8C683E}" destId="{AE8A9307-61AE-4DD4-9066-0716103E6EC6}" srcOrd="0" destOrd="0" presId="urn:microsoft.com/office/officeart/2005/8/layout/pyramid1"/>
    <dgm:cxn modelId="{D3FCDFA1-D669-4581-B2C9-8DBDA266B653}" srcId="{5394D414-5A86-4498-8549-AFCC0ED39C11}" destId="{F6D81E60-25F7-4065-85C9-9B1BAD8C683E}" srcOrd="0" destOrd="0" parTransId="{A753D55F-6E7D-4D34-849A-BBCDBDC07E4D}" sibTransId="{57419AAF-3047-4C82-A654-6AC2239586D3}"/>
    <dgm:cxn modelId="{3508C4B4-87CA-4C60-A7E2-FD3871CBC6CC}" type="presOf" srcId="{CCC11B9C-E03B-447D-94E8-5B7EFD50C39B}" destId="{117D4AFA-9240-4F95-9BBC-7F4EBFBA64AA}" srcOrd="1" destOrd="0" presId="urn:microsoft.com/office/officeart/2005/8/layout/pyramid1"/>
    <dgm:cxn modelId="{DDE7C9D3-D03D-49DC-AF05-19F38459000C}" type="presOf" srcId="{F6D81E60-25F7-4065-85C9-9B1BAD8C683E}" destId="{A0A4EF86-BBC8-4D2D-B3E4-6330BD07BC66}" srcOrd="1" destOrd="0" presId="urn:microsoft.com/office/officeart/2005/8/layout/pyramid1"/>
    <dgm:cxn modelId="{CDD15BDE-76FC-4869-ACB7-EC4CBC2A6457}" type="presOf" srcId="{5394D414-5A86-4498-8549-AFCC0ED39C11}" destId="{A44DFA32-B714-4BEA-A059-E3BD9B46E0DD}" srcOrd="0" destOrd="0" presId="urn:microsoft.com/office/officeart/2005/8/layout/pyramid1"/>
    <dgm:cxn modelId="{034A0C54-C412-4ABD-9F94-E9100146E63F}" type="presParOf" srcId="{A44DFA32-B714-4BEA-A059-E3BD9B46E0DD}" destId="{CC30E58B-CAE9-4E5A-BEFA-EC882DE81E2E}" srcOrd="0" destOrd="0" presId="urn:microsoft.com/office/officeart/2005/8/layout/pyramid1"/>
    <dgm:cxn modelId="{B583341B-6D2D-4699-AA47-50A5E64CD512}" type="presParOf" srcId="{CC30E58B-CAE9-4E5A-BEFA-EC882DE81E2E}" destId="{AE8A9307-61AE-4DD4-9066-0716103E6EC6}" srcOrd="0" destOrd="0" presId="urn:microsoft.com/office/officeart/2005/8/layout/pyramid1"/>
    <dgm:cxn modelId="{50F6CF4B-F388-4454-8521-D7EB004B68F7}" type="presParOf" srcId="{CC30E58B-CAE9-4E5A-BEFA-EC882DE81E2E}" destId="{A0A4EF86-BBC8-4D2D-B3E4-6330BD07BC66}" srcOrd="1" destOrd="0" presId="urn:microsoft.com/office/officeart/2005/8/layout/pyramid1"/>
    <dgm:cxn modelId="{6FA80972-27F8-45F7-B312-801CE5EF1DE9}" type="presParOf" srcId="{A44DFA32-B714-4BEA-A059-E3BD9B46E0DD}" destId="{1417CEED-21B0-4B56-A993-E373AD192770}" srcOrd="1" destOrd="0" presId="urn:microsoft.com/office/officeart/2005/8/layout/pyramid1"/>
    <dgm:cxn modelId="{8179FD0B-084B-4973-B8C1-32855D168C34}" type="presParOf" srcId="{1417CEED-21B0-4B56-A993-E373AD192770}" destId="{2ED5C141-E56B-49F4-8811-25179C9A00B6}" srcOrd="0" destOrd="0" presId="urn:microsoft.com/office/officeart/2005/8/layout/pyramid1"/>
    <dgm:cxn modelId="{48EEBDAC-8DA2-43A2-BE7E-DCD40BFC7F83}" type="presParOf" srcId="{1417CEED-21B0-4B56-A993-E373AD192770}" destId="{117D4AFA-9240-4F95-9BBC-7F4EBFBA64AA}" srcOrd="1" destOrd="0" presId="urn:microsoft.com/office/officeart/2005/8/layout/pyramid1"/>
    <dgm:cxn modelId="{40724B11-B135-4ABD-B5B9-A82045D675BA}" type="presParOf" srcId="{A44DFA32-B714-4BEA-A059-E3BD9B46E0DD}" destId="{4F315A04-C5B5-427A-B66E-69D812FA6DA7}" srcOrd="2" destOrd="0" presId="urn:microsoft.com/office/officeart/2005/8/layout/pyramid1"/>
    <dgm:cxn modelId="{4366165B-B141-4242-8F57-27846C38FC5B}" type="presParOf" srcId="{4F315A04-C5B5-427A-B66E-69D812FA6DA7}" destId="{88889823-A591-4840-80D5-9CEF42D5832D}" srcOrd="0" destOrd="0" presId="urn:microsoft.com/office/officeart/2005/8/layout/pyramid1"/>
    <dgm:cxn modelId="{6C81A84B-08A5-4126-A102-BF01DD87E13C}" type="presParOf" srcId="{4F315A04-C5B5-427A-B66E-69D812FA6DA7}" destId="{384E3534-40FD-4D34-8C31-14E6D575E02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A9307-61AE-4DD4-9066-0716103E6EC6}">
      <dsp:nvSpPr>
        <dsp:cNvPr id="0" name=""/>
        <dsp:cNvSpPr/>
      </dsp:nvSpPr>
      <dsp:spPr>
        <a:xfrm>
          <a:off x="2181981" y="0"/>
          <a:ext cx="2181981" cy="1434934"/>
        </a:xfrm>
        <a:prstGeom prst="trapezoid">
          <a:avLst>
            <a:gd name="adj" fmla="val 76031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Low</a:t>
          </a:r>
        </a:p>
      </dsp:txBody>
      <dsp:txXfrm>
        <a:off x="2181981" y="0"/>
        <a:ext cx="2181981" cy="1434934"/>
      </dsp:txXfrm>
    </dsp:sp>
    <dsp:sp modelId="{2ED5C141-E56B-49F4-8811-25179C9A00B6}">
      <dsp:nvSpPr>
        <dsp:cNvPr id="0" name=""/>
        <dsp:cNvSpPr/>
      </dsp:nvSpPr>
      <dsp:spPr>
        <a:xfrm>
          <a:off x="1090990" y="1434934"/>
          <a:ext cx="4363962" cy="1434934"/>
        </a:xfrm>
        <a:prstGeom prst="trapezoid">
          <a:avLst>
            <a:gd name="adj" fmla="val 76031"/>
          </a:avLst>
        </a:prstGeom>
        <a:solidFill>
          <a:schemeClr val="accent5">
            <a:shade val="80000"/>
            <a:hueOff val="67478"/>
            <a:satOff val="969"/>
            <a:lumOff val="10709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Medium</a:t>
          </a:r>
        </a:p>
      </dsp:txBody>
      <dsp:txXfrm>
        <a:off x="1854683" y="1434934"/>
        <a:ext cx="2836575" cy="1434934"/>
      </dsp:txXfrm>
    </dsp:sp>
    <dsp:sp modelId="{88889823-A591-4840-80D5-9CEF42D5832D}">
      <dsp:nvSpPr>
        <dsp:cNvPr id="0" name=""/>
        <dsp:cNvSpPr/>
      </dsp:nvSpPr>
      <dsp:spPr>
        <a:xfrm>
          <a:off x="0" y="2869868"/>
          <a:ext cx="6545943" cy="1434934"/>
        </a:xfrm>
        <a:prstGeom prst="trapezoid">
          <a:avLst>
            <a:gd name="adj" fmla="val 76031"/>
          </a:avLst>
        </a:prstGeom>
        <a:solidFill>
          <a:schemeClr val="accent5">
            <a:shade val="80000"/>
            <a:hueOff val="134955"/>
            <a:satOff val="1937"/>
            <a:lumOff val="2141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High</a:t>
          </a:r>
        </a:p>
      </dsp:txBody>
      <dsp:txXfrm>
        <a:off x="1145540" y="2869868"/>
        <a:ext cx="4254862" cy="1434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A9307-61AE-4DD4-9066-0716103E6EC6}">
      <dsp:nvSpPr>
        <dsp:cNvPr id="0" name=""/>
        <dsp:cNvSpPr/>
      </dsp:nvSpPr>
      <dsp:spPr>
        <a:xfrm>
          <a:off x="2181981" y="0"/>
          <a:ext cx="2181981" cy="1434934"/>
        </a:xfrm>
        <a:prstGeom prst="trapezoid">
          <a:avLst>
            <a:gd name="adj" fmla="val 76031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Low</a:t>
          </a:r>
        </a:p>
      </dsp:txBody>
      <dsp:txXfrm>
        <a:off x="2181981" y="0"/>
        <a:ext cx="2181981" cy="1434934"/>
      </dsp:txXfrm>
    </dsp:sp>
    <dsp:sp modelId="{2ED5C141-E56B-49F4-8811-25179C9A00B6}">
      <dsp:nvSpPr>
        <dsp:cNvPr id="0" name=""/>
        <dsp:cNvSpPr/>
      </dsp:nvSpPr>
      <dsp:spPr>
        <a:xfrm>
          <a:off x="1090990" y="1434934"/>
          <a:ext cx="4363962" cy="1434934"/>
        </a:xfrm>
        <a:prstGeom prst="trapezoid">
          <a:avLst>
            <a:gd name="adj" fmla="val 76031"/>
          </a:avLst>
        </a:prstGeom>
        <a:solidFill>
          <a:schemeClr val="accent2">
            <a:shade val="80000"/>
            <a:hueOff val="-93242"/>
            <a:satOff val="5840"/>
            <a:lumOff val="1024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Medium</a:t>
          </a:r>
        </a:p>
      </dsp:txBody>
      <dsp:txXfrm>
        <a:off x="1854683" y="1434934"/>
        <a:ext cx="2836575" cy="1434934"/>
      </dsp:txXfrm>
    </dsp:sp>
    <dsp:sp modelId="{88889823-A591-4840-80D5-9CEF42D5832D}">
      <dsp:nvSpPr>
        <dsp:cNvPr id="0" name=""/>
        <dsp:cNvSpPr/>
      </dsp:nvSpPr>
      <dsp:spPr>
        <a:xfrm>
          <a:off x="0" y="2869868"/>
          <a:ext cx="6545943" cy="1434934"/>
        </a:xfrm>
        <a:prstGeom prst="trapezoid">
          <a:avLst>
            <a:gd name="adj" fmla="val 76031"/>
          </a:avLst>
        </a:prstGeom>
        <a:solidFill>
          <a:schemeClr val="accent2">
            <a:shade val="80000"/>
            <a:hueOff val="-186484"/>
            <a:satOff val="11680"/>
            <a:lumOff val="2049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High</a:t>
          </a:r>
        </a:p>
      </dsp:txBody>
      <dsp:txXfrm>
        <a:off x="1145540" y="2869868"/>
        <a:ext cx="4254862" cy="1434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A9307-61AE-4DD4-9066-0716103E6EC6}">
      <dsp:nvSpPr>
        <dsp:cNvPr id="0" name=""/>
        <dsp:cNvSpPr/>
      </dsp:nvSpPr>
      <dsp:spPr>
        <a:xfrm>
          <a:off x="2181981" y="0"/>
          <a:ext cx="2181981" cy="1434934"/>
        </a:xfrm>
        <a:prstGeom prst="trapezoid">
          <a:avLst>
            <a:gd name="adj" fmla="val 76031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Low</a:t>
          </a:r>
        </a:p>
      </dsp:txBody>
      <dsp:txXfrm>
        <a:off x="2181981" y="0"/>
        <a:ext cx="2181981" cy="1434934"/>
      </dsp:txXfrm>
    </dsp:sp>
    <dsp:sp modelId="{2ED5C141-E56B-49F4-8811-25179C9A00B6}">
      <dsp:nvSpPr>
        <dsp:cNvPr id="0" name=""/>
        <dsp:cNvSpPr/>
      </dsp:nvSpPr>
      <dsp:spPr>
        <a:xfrm>
          <a:off x="1090990" y="1434934"/>
          <a:ext cx="4363962" cy="1434934"/>
        </a:xfrm>
        <a:prstGeom prst="trapezoid">
          <a:avLst>
            <a:gd name="adj" fmla="val 76031"/>
          </a:avLst>
        </a:prstGeom>
        <a:solidFill>
          <a:schemeClr val="accent4">
            <a:shade val="80000"/>
            <a:hueOff val="-4108"/>
            <a:satOff val="453"/>
            <a:lumOff val="1025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Medium</a:t>
          </a:r>
        </a:p>
      </dsp:txBody>
      <dsp:txXfrm>
        <a:off x="1854683" y="1434934"/>
        <a:ext cx="2836575" cy="1434934"/>
      </dsp:txXfrm>
    </dsp:sp>
    <dsp:sp modelId="{88889823-A591-4840-80D5-9CEF42D5832D}">
      <dsp:nvSpPr>
        <dsp:cNvPr id="0" name=""/>
        <dsp:cNvSpPr/>
      </dsp:nvSpPr>
      <dsp:spPr>
        <a:xfrm>
          <a:off x="0" y="2869868"/>
          <a:ext cx="6545943" cy="1434934"/>
        </a:xfrm>
        <a:prstGeom prst="trapezoid">
          <a:avLst>
            <a:gd name="adj" fmla="val 76031"/>
          </a:avLst>
        </a:prstGeom>
        <a:solidFill>
          <a:schemeClr val="accent4">
            <a:shade val="80000"/>
            <a:hueOff val="-8215"/>
            <a:satOff val="907"/>
            <a:lumOff val="2050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High</a:t>
          </a:r>
        </a:p>
      </dsp:txBody>
      <dsp:txXfrm>
        <a:off x="1145540" y="2869868"/>
        <a:ext cx="4254862" cy="1434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BE7A5-AEF7-4258-8E24-163DDD64F966}" type="datetimeFigureOut">
              <a:rPr lang="en-US" smtClean="0"/>
              <a:t>4/15/19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6E3F7-0A15-4976-A173-7CB728A1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7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B6A84-196E-4E13-9E67-6EFFF2B5EB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19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B6A84-196E-4E13-9E67-6EFFF2B5EB5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9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4FA344-1314-4FCF-8076-2EFB1A071316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9FE655-E89D-4CE2-9CC3-72291CA5AD9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51698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A344-1314-4FCF-8076-2EFB1A071316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E655-E89D-4CE2-9CC3-72291CA5A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4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A344-1314-4FCF-8076-2EFB1A071316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E655-E89D-4CE2-9CC3-72291CA5A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81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631-084A-4DCF-BC09-33624A7CFF30}" type="datetimeFigureOut">
              <a:rPr lang="en-US" smtClean="0"/>
              <a:t>4/15/19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F788DC-2D68-4759-8E47-F6CF82F1276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05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631-084A-4DCF-BC09-33624A7CFF30}" type="datetimeFigureOut">
              <a:rPr lang="en-US" smtClean="0"/>
              <a:t>4/15/19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F788DC-2D68-4759-8E47-F6CF82F1276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60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631-084A-4DCF-BC09-33624A7CFF30}" type="datetimeFigureOut">
              <a:rPr lang="en-US" smtClean="0"/>
              <a:t>4/15/19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F788DC-2D68-4759-8E47-F6CF82F1276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1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631-084A-4DCF-BC09-33624A7CFF30}" type="datetimeFigureOut">
              <a:rPr lang="en-US" smtClean="0"/>
              <a:t>4/15/19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F788DC-2D68-4759-8E47-F6CF82F127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142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631-084A-4DCF-BC09-33624A7CFF30}" type="datetimeFigureOut">
              <a:rPr lang="en-US" smtClean="0"/>
              <a:t>4/15/19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F788DC-2D68-4759-8E47-F6CF82F1276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7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631-084A-4DCF-BC09-33624A7CFF30}" type="datetimeFigureOut">
              <a:rPr lang="en-US" smtClean="0"/>
              <a:t>4/15/19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F788DC-2D68-4759-8E47-F6CF82F127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53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631-084A-4DCF-BC09-33624A7CFF30}" type="datetimeFigureOut">
              <a:rPr lang="en-US" smtClean="0"/>
              <a:t>4/15/19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F788DC-2D68-4759-8E47-F6CF82F127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14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631-084A-4DCF-BC09-33624A7CFF30}" type="datetimeFigureOut">
              <a:rPr lang="en-US" smtClean="0"/>
              <a:t>4/15/19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F788DC-2D68-4759-8E47-F6CF82F1276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3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A344-1314-4FCF-8076-2EFB1A071316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E655-E89D-4CE2-9CC3-72291CA5A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64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631-084A-4DCF-BC09-33624A7CFF30}" type="datetimeFigureOut">
              <a:rPr lang="en-US" smtClean="0"/>
              <a:t>4/15/19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F788DC-2D68-4759-8E47-F6CF82F1276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54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631-084A-4DCF-BC09-33624A7CFF30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88DC-2D68-4759-8E47-F6CF82F12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64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631-084A-4DCF-BC09-33624A7CFF30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88DC-2D68-4759-8E47-F6CF82F12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2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4FA344-1314-4FCF-8076-2EFB1A071316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9FE655-E89D-4CE2-9CC3-72291CA5AD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6263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A344-1314-4FCF-8076-2EFB1A071316}" type="datetimeFigureOut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E655-E89D-4CE2-9CC3-72291CA5A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9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A344-1314-4FCF-8076-2EFB1A071316}" type="datetimeFigureOut">
              <a:rPr lang="en-US" smtClean="0"/>
              <a:t>4/15/19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E655-E89D-4CE2-9CC3-72291CA5A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1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A344-1314-4FCF-8076-2EFB1A071316}" type="datetimeFigureOut">
              <a:rPr lang="en-US" smtClean="0"/>
              <a:t>4/15/19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E655-E89D-4CE2-9CC3-72291CA5A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A344-1314-4FCF-8076-2EFB1A071316}" type="datetimeFigureOut">
              <a:rPr lang="en-US" smtClean="0"/>
              <a:t>4/15/19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E655-E89D-4CE2-9CC3-72291CA5A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7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4FA344-1314-4FCF-8076-2EFB1A071316}" type="datetimeFigureOut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9FE655-E89D-4CE2-9CC3-72291CA5AD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629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4FA344-1314-4FCF-8076-2EFB1A071316}" type="datetimeFigureOut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9FE655-E89D-4CE2-9CC3-72291CA5AD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528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44FA344-1314-4FCF-8076-2EFB1A071316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69FE655-E89D-4CE2-9CC3-72291CA5AD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776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E295631-084A-4DCF-BC09-33624A7CFF30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8F788DC-2D68-4759-8E47-F6CF82F12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hyperlink" Target="https://eos.org/research-spotlights/fiber-optic-networks-can-be-used-as-seismic-arrays" TargetMode="External"/><Relationship Id="rId4" Type="http://schemas.openxmlformats.org/officeDocument/2006/relationships/hyperlink" Target="https://www.computerhistory.org/" TargetMode="External"/><Relationship Id="rId9" Type="http://schemas.openxmlformats.org/officeDocument/2006/relationships/hyperlink" Target="https://www.techspot.com/news/76900-wikileaks-dumps-amazon-data-center-locations-all-se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da.gov/downloads/MedicalDevices/DeviceRegulationandGuidance/GuidanceDocuments/UCM524904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downloads/MedicalDevices/DeviceRegulationandGuidance/GuidanceDocuments/UCM524904.pd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43601" y="1142999"/>
            <a:ext cx="123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>
                <a:solidFill>
                  <a:prstClr val="white"/>
                </a:solidFill>
                <a:latin typeface="Palatino Linotype"/>
              </a:rPr>
              <a:t>Go Live</a:t>
            </a:r>
          </a:p>
        </p:txBody>
      </p:sp>
      <p:pic>
        <p:nvPicPr>
          <p:cNvPr id="2051" name="Picture 3" descr="C:\Users\Eric.Shry\Pictures\Chinook helicop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6795" y="0"/>
            <a:ext cx="10156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01240" y="1219200"/>
            <a:ext cx="8366760" cy="1066800"/>
          </a:xfrm>
        </p:spPr>
        <p:txBody>
          <a:bodyPr/>
          <a:lstStyle/>
          <a:p>
            <a:r>
              <a:rPr lang="en-US" sz="4400" dirty="0"/>
              <a:t>Implementing ML in Healthcare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24200" y="5334000"/>
            <a:ext cx="61722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Eric Shry, MD</a:t>
            </a:r>
          </a:p>
        </p:txBody>
      </p:sp>
    </p:spTree>
    <p:extLst>
      <p:ext uri="{BB962C8B-B14F-4D97-AF65-F5344CB8AC3E}">
        <p14:creationId xmlns:p14="http://schemas.microsoft.com/office/powerpoint/2010/main" val="3477233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767F31-C91A-4D64-827B-6BA522105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53" y="2624260"/>
            <a:ext cx="5487166" cy="4029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F9CEE9-AA3B-4864-B0DC-94FF86B77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Now?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A3688-819B-4DDA-B6DE-7B39BFD91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64" y="2016518"/>
            <a:ext cx="3961957" cy="36535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155956-3990-47FC-810B-005E7F085217}"/>
              </a:ext>
            </a:extLst>
          </p:cNvPr>
          <p:cNvSpPr/>
          <p:nvPr/>
        </p:nvSpPr>
        <p:spPr>
          <a:xfrm>
            <a:off x="10218585" y="6579969"/>
            <a:ext cx="18501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https://www.computerhistory.org/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1F81CB-96A3-4A50-883A-FB031FAA3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43" y="1428750"/>
            <a:ext cx="4893957" cy="365358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7518D7C-3332-4846-82B9-341958EB64F2}"/>
              </a:ext>
            </a:extLst>
          </p:cNvPr>
          <p:cNvGrpSpPr/>
          <p:nvPr/>
        </p:nvGrpSpPr>
        <p:grpSpPr>
          <a:xfrm>
            <a:off x="5674226" y="363159"/>
            <a:ext cx="4820517" cy="5960784"/>
            <a:chOff x="5947091" y="163162"/>
            <a:chExt cx="4820517" cy="59607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BE846F-CF94-4B0D-8ADA-23E711307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091" y="2795705"/>
              <a:ext cx="4810878" cy="332824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E70DC71-763B-4372-88BE-F59960DC9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091" y="163162"/>
              <a:ext cx="4820517" cy="264680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C8D64EC-73E6-4D47-A234-76F41490DA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77" y="0"/>
            <a:ext cx="5308724" cy="29957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114286D-3FF0-4897-8328-63B032BB4678}"/>
              </a:ext>
            </a:extLst>
          </p:cNvPr>
          <p:cNvSpPr/>
          <p:nvPr/>
        </p:nvSpPr>
        <p:spPr>
          <a:xfrm>
            <a:off x="7077883" y="6423065"/>
            <a:ext cx="51333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https://www.techspot.com/news/76900-wikileaks-dumps-amazon-data-center-locations-all-see.html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E21BD5-0F39-4316-8E65-4C22C3BD93F2}"/>
              </a:ext>
            </a:extLst>
          </p:cNvPr>
          <p:cNvSpPr/>
          <p:nvPr/>
        </p:nvSpPr>
        <p:spPr>
          <a:xfrm>
            <a:off x="5983260" y="6579969"/>
            <a:ext cx="4523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https://eos.org/research-spotlights/fiber-optic-networks-can-be-used-as-seismic-arrays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5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33BC9-FBC2-47B5-899A-04CA7828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headed?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96975-DEE3-4811-A5A7-870C2C6B8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8" y="1572767"/>
            <a:ext cx="3280444" cy="47756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82054C-D993-4487-9188-005229B2B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95" y="1570665"/>
            <a:ext cx="8005623" cy="47756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C96C86-0E37-4D00-89E5-EF76F2770E66}"/>
              </a:ext>
            </a:extLst>
          </p:cNvPr>
          <p:cNvSpPr/>
          <p:nvPr/>
        </p:nvSpPr>
        <p:spPr>
          <a:xfrm>
            <a:off x="7077883" y="6630887"/>
            <a:ext cx="51333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https://www.teesnap.com/</a:t>
            </a:r>
          </a:p>
        </p:txBody>
      </p:sp>
    </p:spTree>
    <p:extLst>
      <p:ext uri="{BB962C8B-B14F-4D97-AF65-F5344CB8AC3E}">
        <p14:creationId xmlns:p14="http://schemas.microsoft.com/office/powerpoint/2010/main" val="2878914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1E38-49C2-4E85-8937-E8778BD8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6636"/>
          </a:xfrm>
        </p:spPr>
        <p:txBody>
          <a:bodyPr/>
          <a:lstStyle/>
          <a:p>
            <a:r>
              <a:rPr lang="en-US" dirty="0"/>
              <a:t>Your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15889-AC73-4479-B425-91D55498C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90253"/>
            <a:ext cx="9753600" cy="4793674"/>
          </a:xfrm>
        </p:spPr>
        <p:txBody>
          <a:bodyPr>
            <a:normAutofit/>
          </a:bodyPr>
          <a:lstStyle/>
          <a:p>
            <a:r>
              <a:rPr lang="en-US" sz="2800" dirty="0"/>
              <a:t>If you are firing your weapon in war, something is very wrong</a:t>
            </a:r>
          </a:p>
          <a:p>
            <a:r>
              <a:rPr lang="en-US" sz="2800" dirty="0"/>
              <a:t>If you are building machine learning models, something is very wrong</a:t>
            </a:r>
          </a:p>
          <a:p>
            <a:r>
              <a:rPr lang="en-US" sz="2800" dirty="0"/>
              <a:t>You will be considered the expert on:</a:t>
            </a:r>
          </a:p>
          <a:p>
            <a:pPr lvl="1"/>
            <a:r>
              <a:rPr lang="en-US" sz="2800" dirty="0"/>
              <a:t>Business processes targets</a:t>
            </a:r>
          </a:p>
          <a:p>
            <a:pPr lvl="1"/>
            <a:r>
              <a:rPr lang="en-US" sz="2800" dirty="0"/>
              <a:t>Data sources</a:t>
            </a:r>
          </a:p>
          <a:p>
            <a:pPr lvl="1"/>
            <a:r>
              <a:rPr lang="en-US" sz="2800" dirty="0"/>
              <a:t>How to implement</a:t>
            </a:r>
          </a:p>
          <a:p>
            <a:pPr lvl="1"/>
            <a:r>
              <a:rPr lang="en-US" sz="2800" dirty="0"/>
              <a:t>How to sustain</a:t>
            </a:r>
          </a:p>
          <a:p>
            <a:pPr lvl="1"/>
            <a:r>
              <a:rPr lang="en-US" sz="2800" dirty="0"/>
              <a:t>How to evaluate</a:t>
            </a:r>
          </a:p>
        </p:txBody>
      </p:sp>
    </p:spTree>
    <p:extLst>
      <p:ext uri="{BB962C8B-B14F-4D97-AF65-F5344CB8AC3E}">
        <p14:creationId xmlns:p14="http://schemas.microsoft.com/office/powerpoint/2010/main" val="497635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D5F1-AD6E-4940-89DE-C0E3257B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5909"/>
          </a:xfrm>
        </p:spPr>
        <p:txBody>
          <a:bodyPr/>
          <a:lstStyle/>
          <a:p>
            <a:r>
              <a:rPr lang="en-US" dirty="0"/>
              <a:t>When You Might Use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90489-3361-412B-B24C-FD989770B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90254"/>
            <a:ext cx="9601200" cy="417714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Current techniques not working</a:t>
            </a:r>
          </a:p>
          <a:p>
            <a:r>
              <a:rPr lang="en-US" sz="2800" dirty="0"/>
              <a:t>Significant data exists, high # with/without outcome variable</a:t>
            </a:r>
          </a:p>
          <a:p>
            <a:pPr lvl="1"/>
            <a:r>
              <a:rPr lang="en-US" sz="2800" dirty="0"/>
              <a:t>Try to avoid Black Swan events</a:t>
            </a:r>
          </a:p>
          <a:p>
            <a:r>
              <a:rPr lang="en-US" sz="2800" dirty="0"/>
              <a:t>Associations not easily described by simple logical rules</a:t>
            </a:r>
          </a:p>
          <a:p>
            <a:r>
              <a:rPr lang="en-US" sz="2800" dirty="0"/>
              <a:t>Decision making changes frequently</a:t>
            </a:r>
          </a:p>
          <a:p>
            <a:r>
              <a:rPr lang="en-US" sz="2800" dirty="0"/>
              <a:t>Accuracy more important than interpretability</a:t>
            </a:r>
          </a:p>
          <a:p>
            <a:r>
              <a:rPr lang="en-US" sz="2800" dirty="0"/>
              <a:t>Data problematic for traditional techniques</a:t>
            </a:r>
          </a:p>
          <a:p>
            <a:pPr lvl="1"/>
            <a:r>
              <a:rPr lang="en-US" sz="2800" dirty="0"/>
              <a:t>Large number of input variables (attributes)</a:t>
            </a:r>
          </a:p>
          <a:p>
            <a:pPr lvl="1"/>
            <a:r>
              <a:rPr lang="en-US" sz="2800" dirty="0"/>
              <a:t>Highly correlated data</a:t>
            </a:r>
          </a:p>
        </p:txBody>
      </p:sp>
    </p:spTree>
    <p:extLst>
      <p:ext uri="{BB962C8B-B14F-4D97-AF65-F5344CB8AC3E}">
        <p14:creationId xmlns:p14="http://schemas.microsoft.com/office/powerpoint/2010/main" val="3293171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0CD3DD-9B04-450B-9760-E7519A814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17" y="0"/>
            <a:ext cx="862076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665251-6A40-46F1-BFEA-0CDAEEB9A224}"/>
              </a:ext>
            </a:extLst>
          </p:cNvPr>
          <p:cNvSpPr/>
          <p:nvPr/>
        </p:nvSpPr>
        <p:spPr>
          <a:xfrm>
            <a:off x="7058653" y="6627168"/>
            <a:ext cx="51333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From Gartner, “Machine Learning Drives Digital Business”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47B7D92-6E3B-4504-9741-9F96713F889F}"/>
              </a:ext>
            </a:extLst>
          </p:cNvPr>
          <p:cNvSpPr/>
          <p:nvPr/>
        </p:nvSpPr>
        <p:spPr>
          <a:xfrm rot="5400000">
            <a:off x="5991100" y="3770415"/>
            <a:ext cx="522515" cy="4809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2B81C72-8F4F-4F24-89F9-264CD5231C2E}"/>
              </a:ext>
            </a:extLst>
          </p:cNvPr>
          <p:cNvSpPr/>
          <p:nvPr/>
        </p:nvSpPr>
        <p:spPr>
          <a:xfrm rot="5400000">
            <a:off x="3329048" y="3770415"/>
            <a:ext cx="522515" cy="4809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8D4B13E-F10C-417A-8653-2CD48D692778}"/>
              </a:ext>
            </a:extLst>
          </p:cNvPr>
          <p:cNvSpPr/>
          <p:nvPr/>
        </p:nvSpPr>
        <p:spPr>
          <a:xfrm>
            <a:off x="7435931" y="3509156"/>
            <a:ext cx="522515" cy="4809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86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FD9828-3C8A-44FA-B51A-1752DF2C50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"/>
          <a:stretch/>
        </p:blipFill>
        <p:spPr>
          <a:xfrm>
            <a:off x="6782948" y="261405"/>
            <a:ext cx="5165211" cy="34449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229E91-79AC-4673-BB17-AB0D68C5E636}"/>
              </a:ext>
            </a:extLst>
          </p:cNvPr>
          <p:cNvSpPr/>
          <p:nvPr/>
        </p:nvSpPr>
        <p:spPr>
          <a:xfrm>
            <a:off x="7077883" y="6630887"/>
            <a:ext cx="51333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https://www.geaviation.com 	https://www.usa.philips.com/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2F6B6-BB28-442C-83B9-FE001BA17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03" y="2662391"/>
            <a:ext cx="5446453" cy="396849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B1253F8-1250-4094-8B8E-D0160C79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5411348" cy="1485900"/>
          </a:xfrm>
        </p:spPr>
        <p:txBody>
          <a:bodyPr/>
          <a:lstStyle/>
          <a:p>
            <a:r>
              <a:rPr lang="en-US" dirty="0"/>
              <a:t>Chasing Black Swans </a:t>
            </a:r>
          </a:p>
        </p:txBody>
      </p:sp>
    </p:spTree>
    <p:extLst>
      <p:ext uri="{BB962C8B-B14F-4D97-AF65-F5344CB8AC3E}">
        <p14:creationId xmlns:p14="http://schemas.microsoft.com/office/powerpoint/2010/main" val="4226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CEE9-AA3B-4864-B0DC-94FF86B7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2055"/>
          </a:xfrm>
        </p:spPr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6B01D6-3AC0-45B8-B50A-1E739916A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537855"/>
            <a:ext cx="5053584" cy="537501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EHR</a:t>
            </a:r>
          </a:p>
          <a:p>
            <a:pPr lvl="1"/>
            <a:r>
              <a:rPr lang="en-US" dirty="0"/>
              <a:t>Structured</a:t>
            </a:r>
          </a:p>
          <a:p>
            <a:pPr lvl="2"/>
            <a:r>
              <a:rPr lang="en-US" dirty="0"/>
              <a:t>Diagnoses</a:t>
            </a:r>
          </a:p>
          <a:p>
            <a:pPr lvl="2"/>
            <a:r>
              <a:rPr lang="en-US" dirty="0"/>
              <a:t>Past Medical</a:t>
            </a:r>
          </a:p>
          <a:p>
            <a:pPr lvl="2"/>
            <a:r>
              <a:rPr lang="en-US" dirty="0"/>
              <a:t>Past Surgical</a:t>
            </a:r>
          </a:p>
          <a:p>
            <a:pPr lvl="2"/>
            <a:r>
              <a:rPr lang="en-US" dirty="0"/>
              <a:t>Allergies</a:t>
            </a:r>
          </a:p>
          <a:p>
            <a:pPr lvl="2"/>
            <a:r>
              <a:rPr lang="en-US" dirty="0"/>
              <a:t>Medications</a:t>
            </a:r>
          </a:p>
          <a:p>
            <a:pPr lvl="2"/>
            <a:r>
              <a:rPr lang="en-US" dirty="0"/>
              <a:t>Social</a:t>
            </a:r>
          </a:p>
          <a:p>
            <a:pPr lvl="2"/>
            <a:r>
              <a:rPr lang="en-US" dirty="0"/>
              <a:t>Family</a:t>
            </a:r>
          </a:p>
          <a:p>
            <a:pPr lvl="2"/>
            <a:r>
              <a:rPr lang="en-US" dirty="0"/>
              <a:t>ROS</a:t>
            </a:r>
          </a:p>
          <a:p>
            <a:pPr lvl="2"/>
            <a:r>
              <a:rPr lang="en-US" dirty="0"/>
              <a:t>Exam</a:t>
            </a:r>
          </a:p>
          <a:p>
            <a:pPr lvl="2"/>
            <a:r>
              <a:rPr lang="en-US" dirty="0"/>
              <a:t>Labs</a:t>
            </a:r>
          </a:p>
          <a:p>
            <a:pPr lvl="2"/>
            <a:r>
              <a:rPr lang="en-US" dirty="0"/>
              <a:t>Radiology</a:t>
            </a:r>
          </a:p>
          <a:p>
            <a:pPr lvl="2"/>
            <a:r>
              <a:rPr lang="en-US" dirty="0"/>
              <a:t>Billing</a:t>
            </a:r>
          </a:p>
          <a:p>
            <a:pPr lvl="1"/>
            <a:r>
              <a:rPr lang="en-US" dirty="0"/>
              <a:t>Log</a:t>
            </a:r>
          </a:p>
          <a:p>
            <a:pPr lvl="1"/>
            <a:r>
              <a:rPr lang="en-US" dirty="0"/>
              <a:t>Relationship</a:t>
            </a:r>
          </a:p>
          <a:p>
            <a:pPr lvl="1"/>
            <a:r>
              <a:rPr lang="en-US" dirty="0"/>
              <a:t>Unstructured</a:t>
            </a:r>
          </a:p>
          <a:p>
            <a:pPr lvl="2"/>
            <a:r>
              <a:rPr lang="en-US" dirty="0"/>
              <a:t>NLP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28D436E-2863-462D-92A7-D06BA0BCCE6F}"/>
              </a:ext>
            </a:extLst>
          </p:cNvPr>
          <p:cNvSpPr txBox="1">
            <a:spLocks/>
          </p:cNvSpPr>
          <p:nvPr/>
        </p:nvSpPr>
        <p:spPr>
          <a:xfrm>
            <a:off x="4980719" y="1537856"/>
            <a:ext cx="3359720" cy="5140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Genomics</a:t>
            </a:r>
          </a:p>
          <a:p>
            <a:r>
              <a:rPr lang="en-US" sz="1800" dirty="0"/>
              <a:t>Device</a:t>
            </a:r>
          </a:p>
          <a:p>
            <a:r>
              <a:rPr lang="en-US" sz="1800" dirty="0"/>
              <a:t>Imaging</a:t>
            </a:r>
          </a:p>
          <a:p>
            <a:r>
              <a:rPr lang="en-US" sz="1800" dirty="0"/>
              <a:t>Environmental</a:t>
            </a:r>
          </a:p>
          <a:p>
            <a:pPr lvl="1"/>
            <a:r>
              <a:rPr lang="en-US" sz="1800" dirty="0"/>
              <a:t>Weather</a:t>
            </a:r>
          </a:p>
          <a:p>
            <a:pPr lvl="1"/>
            <a:r>
              <a:rPr lang="en-US" sz="1800" dirty="0"/>
              <a:t>Pollution (air, water)</a:t>
            </a:r>
          </a:p>
          <a:p>
            <a:pPr lvl="1"/>
            <a:r>
              <a:rPr lang="en-US" sz="1800" dirty="0"/>
              <a:t>Radiation</a:t>
            </a:r>
          </a:p>
          <a:p>
            <a:pPr lvl="1"/>
            <a:r>
              <a:rPr lang="en-US" sz="1800" dirty="0"/>
              <a:t>Major stressors</a:t>
            </a:r>
          </a:p>
          <a:p>
            <a:pPr lvl="2"/>
            <a:r>
              <a:rPr lang="en-US" dirty="0"/>
              <a:t>Natural disaster</a:t>
            </a:r>
          </a:p>
          <a:p>
            <a:pPr lvl="2"/>
            <a:r>
              <a:rPr lang="en-US" dirty="0"/>
              <a:t>Shootings?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F45CF70-B7CA-4F19-B20D-A33F6A36EAD2}"/>
              </a:ext>
            </a:extLst>
          </p:cNvPr>
          <p:cNvSpPr txBox="1">
            <a:spLocks/>
          </p:cNvSpPr>
          <p:nvPr/>
        </p:nvSpPr>
        <p:spPr>
          <a:xfrm>
            <a:off x="8385610" y="1537855"/>
            <a:ext cx="3359720" cy="4779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Personal</a:t>
            </a:r>
          </a:p>
          <a:p>
            <a:pPr lvl="1"/>
            <a:r>
              <a:rPr lang="en-US" sz="1800" dirty="0"/>
              <a:t>Demographics</a:t>
            </a:r>
          </a:p>
          <a:p>
            <a:pPr lvl="1"/>
            <a:r>
              <a:rPr lang="en-US" sz="1800" dirty="0"/>
              <a:t>Address</a:t>
            </a:r>
          </a:p>
          <a:p>
            <a:pPr lvl="1"/>
            <a:r>
              <a:rPr lang="en-US" sz="1800" dirty="0"/>
              <a:t>Income</a:t>
            </a:r>
          </a:p>
          <a:p>
            <a:pPr lvl="1"/>
            <a:r>
              <a:rPr lang="en-US" sz="1800" dirty="0"/>
              <a:t>Socioeconomic</a:t>
            </a:r>
          </a:p>
          <a:p>
            <a:pPr lvl="1"/>
            <a:r>
              <a:rPr lang="en-US" sz="1800" dirty="0"/>
              <a:t>Compliance</a:t>
            </a:r>
          </a:p>
          <a:p>
            <a:pPr lvl="1"/>
            <a:r>
              <a:rPr lang="en-US" sz="1800" dirty="0"/>
              <a:t>Browsing</a:t>
            </a:r>
          </a:p>
          <a:p>
            <a:pPr lvl="1"/>
            <a:r>
              <a:rPr lang="en-US" sz="1800" dirty="0"/>
              <a:t>Social media</a:t>
            </a:r>
          </a:p>
          <a:p>
            <a:pPr lvl="1"/>
            <a:r>
              <a:rPr lang="en-US" sz="1800" dirty="0"/>
              <a:t>Purchase</a:t>
            </a:r>
          </a:p>
          <a:p>
            <a:pPr lvl="1"/>
            <a:r>
              <a:rPr lang="en-US" sz="1800" dirty="0"/>
              <a:t>Geospatial</a:t>
            </a:r>
          </a:p>
        </p:txBody>
      </p:sp>
    </p:spTree>
    <p:extLst>
      <p:ext uri="{BB962C8B-B14F-4D97-AF65-F5344CB8AC3E}">
        <p14:creationId xmlns:p14="http://schemas.microsoft.com/office/powerpoint/2010/main" val="4043163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8D3E-C69B-489B-AE77-65032857C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CB7E-E2F1-4142-BE0D-E5FDF4DBF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51709"/>
            <a:ext cx="9601200" cy="4835236"/>
          </a:xfrm>
        </p:spPr>
        <p:txBody>
          <a:bodyPr>
            <a:normAutofit lnSpcReduction="10000"/>
          </a:bodyPr>
          <a:lstStyle/>
          <a:p>
            <a:pPr fontAlgn="ctr"/>
            <a:r>
              <a:rPr lang="en-US" sz="2800" dirty="0"/>
              <a:t>Dashboard</a:t>
            </a:r>
          </a:p>
          <a:p>
            <a:pPr fontAlgn="ctr"/>
            <a:r>
              <a:rPr lang="en-US" sz="2800" dirty="0"/>
              <a:t>EHR</a:t>
            </a:r>
          </a:p>
          <a:p>
            <a:pPr fontAlgn="ctr"/>
            <a:r>
              <a:rPr lang="en-US" sz="2800" dirty="0"/>
              <a:t>Messaging (email, SMS)</a:t>
            </a:r>
          </a:p>
          <a:p>
            <a:pPr fontAlgn="ctr"/>
            <a:r>
              <a:rPr lang="en-US" sz="2800" dirty="0"/>
              <a:t>App notification</a:t>
            </a:r>
          </a:p>
          <a:p>
            <a:pPr fontAlgn="ctr"/>
            <a:r>
              <a:rPr lang="en-US" sz="2800" dirty="0"/>
              <a:t>Email</a:t>
            </a:r>
          </a:p>
          <a:p>
            <a:pPr fontAlgn="ctr"/>
            <a:r>
              <a:rPr lang="en-US" sz="2800" dirty="0"/>
              <a:t>Phone</a:t>
            </a:r>
          </a:p>
          <a:p>
            <a:pPr fontAlgn="ctr"/>
            <a:r>
              <a:rPr lang="en-US" sz="2800" dirty="0"/>
              <a:t>Mail</a:t>
            </a:r>
          </a:p>
          <a:p>
            <a:pPr fontAlgn="ctr"/>
            <a:r>
              <a:rPr lang="en-US" sz="2800" dirty="0"/>
              <a:t>Advertising</a:t>
            </a:r>
          </a:p>
          <a:p>
            <a:pPr fontAlgn="ctr"/>
            <a:r>
              <a:rPr lang="en-US" sz="2800" dirty="0"/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1014280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CEE9-AA3B-4864-B0DC-94FF86B7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2055"/>
          </a:xfrm>
        </p:spPr>
        <p:txBody>
          <a:bodyPr/>
          <a:lstStyle/>
          <a:p>
            <a:r>
              <a:rPr lang="en-US" dirty="0"/>
              <a:t>Areas for Intervention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6B01D6-3AC0-45B8-B50A-1E739916A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537855"/>
            <a:ext cx="5053584" cy="5375010"/>
          </a:xfrm>
        </p:spPr>
        <p:txBody>
          <a:bodyPr>
            <a:normAutofit/>
          </a:bodyPr>
          <a:lstStyle/>
          <a:p>
            <a:r>
              <a:rPr lang="en-US" dirty="0"/>
              <a:t>Service Providers Determine</a:t>
            </a:r>
          </a:p>
          <a:p>
            <a:pPr lvl="1" fontAlgn="ctr"/>
            <a:r>
              <a:rPr lang="en-US" dirty="0">
                <a:solidFill>
                  <a:srgbClr val="FF0000"/>
                </a:solidFill>
              </a:rPr>
              <a:t>Staffing</a:t>
            </a:r>
          </a:p>
          <a:p>
            <a:pPr lvl="1" fontAlgn="ctr"/>
            <a:r>
              <a:rPr lang="en-US" dirty="0">
                <a:solidFill>
                  <a:srgbClr val="FF0000"/>
                </a:solidFill>
              </a:rPr>
              <a:t>Location</a:t>
            </a:r>
          </a:p>
          <a:p>
            <a:pPr lvl="1" fontAlgn="ctr"/>
            <a:r>
              <a:rPr lang="en-US" dirty="0">
                <a:solidFill>
                  <a:srgbClr val="FF0000"/>
                </a:solidFill>
              </a:rPr>
              <a:t>Hours of operation</a:t>
            </a:r>
          </a:p>
          <a:p>
            <a:pPr lvl="1" fontAlgn="ctr"/>
            <a:r>
              <a:rPr lang="en-US" dirty="0">
                <a:solidFill>
                  <a:srgbClr val="FF0000"/>
                </a:solidFill>
              </a:rPr>
              <a:t>Base pay</a:t>
            </a:r>
          </a:p>
          <a:p>
            <a:pPr lvl="1" fontAlgn="ctr"/>
            <a:r>
              <a:rPr lang="en-US" dirty="0">
                <a:solidFill>
                  <a:srgbClr val="FF0000"/>
                </a:solidFill>
              </a:rPr>
              <a:t>Covered services</a:t>
            </a:r>
          </a:p>
          <a:p>
            <a:pPr lvl="1" fontAlgn="ctr"/>
            <a:r>
              <a:rPr lang="en-US" dirty="0">
                <a:solidFill>
                  <a:srgbClr val="FF0000"/>
                </a:solidFill>
              </a:rPr>
              <a:t>Formulary</a:t>
            </a:r>
          </a:p>
          <a:p>
            <a:pPr lvl="1" fontAlgn="ctr"/>
            <a:r>
              <a:rPr lang="en-US" dirty="0">
                <a:solidFill>
                  <a:srgbClr val="FF0000"/>
                </a:solidFill>
              </a:rPr>
              <a:t>Case management</a:t>
            </a:r>
          </a:p>
          <a:p>
            <a:pPr lvl="1" fontAlgn="ctr"/>
            <a:r>
              <a:rPr lang="en-US" dirty="0">
                <a:solidFill>
                  <a:srgbClr val="FF0000"/>
                </a:solidFill>
              </a:rPr>
              <a:t>Staff incentives</a:t>
            </a:r>
          </a:p>
          <a:p>
            <a:pPr lvl="1" fontAlgn="ctr"/>
            <a:r>
              <a:rPr lang="en-US" dirty="0"/>
              <a:t>Staff education</a:t>
            </a:r>
          </a:p>
          <a:p>
            <a:pPr lvl="1" fontAlgn="ctr"/>
            <a:r>
              <a:rPr lang="en-US" dirty="0"/>
              <a:t>Policies</a:t>
            </a:r>
          </a:p>
          <a:p>
            <a:pPr lvl="1" fontAlgn="ctr"/>
            <a:r>
              <a:rPr lang="en-US" dirty="0"/>
              <a:t>Initiatives</a:t>
            </a:r>
          </a:p>
          <a:p>
            <a:pPr lvl="1" fontAlgn="ctr"/>
            <a:r>
              <a:rPr lang="en-US" dirty="0"/>
              <a:t>Goals</a:t>
            </a:r>
          </a:p>
          <a:p>
            <a:pPr lvl="1" fontAlgn="ctr"/>
            <a:r>
              <a:rPr lang="en-US" dirty="0"/>
              <a:t>Patient education</a:t>
            </a:r>
          </a:p>
          <a:p>
            <a:pPr lvl="2"/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28D436E-2863-462D-92A7-D06BA0BCCE6F}"/>
              </a:ext>
            </a:extLst>
          </p:cNvPr>
          <p:cNvSpPr txBox="1">
            <a:spLocks/>
          </p:cNvSpPr>
          <p:nvPr/>
        </p:nvSpPr>
        <p:spPr>
          <a:xfrm>
            <a:off x="5146976" y="1537856"/>
            <a:ext cx="3359720" cy="5140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Insurers Determine</a:t>
            </a:r>
          </a:p>
          <a:p>
            <a:pPr lvl="1" fontAlgn="ctr"/>
            <a:r>
              <a:rPr lang="en-US" dirty="0">
                <a:solidFill>
                  <a:srgbClr val="FF0000"/>
                </a:solidFill>
              </a:rPr>
              <a:t>Cost</a:t>
            </a:r>
          </a:p>
          <a:p>
            <a:pPr lvl="1" fontAlgn="ctr"/>
            <a:r>
              <a:rPr lang="en-US" dirty="0">
                <a:solidFill>
                  <a:srgbClr val="FF0000"/>
                </a:solidFill>
              </a:rPr>
              <a:t>Who to enroll</a:t>
            </a:r>
          </a:p>
          <a:p>
            <a:pPr lvl="1" fontAlgn="ctr"/>
            <a:r>
              <a:rPr lang="en-US" dirty="0">
                <a:solidFill>
                  <a:srgbClr val="FF0000"/>
                </a:solidFill>
              </a:rPr>
              <a:t>Co-pay</a:t>
            </a:r>
          </a:p>
          <a:p>
            <a:pPr lvl="1" fontAlgn="ctr"/>
            <a:r>
              <a:rPr lang="en-US" dirty="0">
                <a:solidFill>
                  <a:srgbClr val="FF0000"/>
                </a:solidFill>
              </a:rPr>
              <a:t>MD incentives (rate, bundled services)</a:t>
            </a:r>
          </a:p>
          <a:p>
            <a:pPr lvl="1" fontAlgn="ctr"/>
            <a:r>
              <a:rPr lang="en-US" dirty="0">
                <a:solidFill>
                  <a:srgbClr val="FF0000"/>
                </a:solidFill>
              </a:rPr>
              <a:t>Minimum return intervals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F45CF70-B7CA-4F19-B20D-A33F6A36EAD2}"/>
              </a:ext>
            </a:extLst>
          </p:cNvPr>
          <p:cNvSpPr txBox="1">
            <a:spLocks/>
          </p:cNvSpPr>
          <p:nvPr/>
        </p:nvSpPr>
        <p:spPr>
          <a:xfrm>
            <a:off x="8385610" y="1537855"/>
            <a:ext cx="3359720" cy="4779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Medical Staff Determine</a:t>
            </a:r>
          </a:p>
          <a:p>
            <a:pPr lvl="1" fontAlgn="ctr"/>
            <a:r>
              <a:rPr lang="en-US" dirty="0">
                <a:solidFill>
                  <a:srgbClr val="FF0000"/>
                </a:solidFill>
              </a:rPr>
              <a:t>Time with patients</a:t>
            </a:r>
          </a:p>
          <a:p>
            <a:pPr lvl="1" fontAlgn="ctr"/>
            <a:r>
              <a:rPr lang="en-US" dirty="0">
                <a:solidFill>
                  <a:srgbClr val="FF0000"/>
                </a:solidFill>
              </a:rPr>
              <a:t>Return interval</a:t>
            </a:r>
          </a:p>
          <a:p>
            <a:pPr lvl="1" fontAlgn="ctr"/>
            <a:r>
              <a:rPr lang="en-US" dirty="0"/>
              <a:t>Referral</a:t>
            </a:r>
          </a:p>
          <a:p>
            <a:pPr lvl="1" fontAlgn="ctr"/>
            <a:r>
              <a:rPr lang="en-US" dirty="0"/>
              <a:t>Prescribing</a:t>
            </a:r>
          </a:p>
          <a:p>
            <a:pPr lvl="1" fontAlgn="ctr"/>
            <a:r>
              <a:rPr lang="en-US" dirty="0"/>
              <a:t>Lab ordering</a:t>
            </a:r>
          </a:p>
          <a:p>
            <a:pPr lvl="1" fontAlgn="ctr"/>
            <a:r>
              <a:rPr lang="en-US" dirty="0"/>
              <a:t>Imaging ordering</a:t>
            </a:r>
          </a:p>
          <a:p>
            <a:pPr lvl="1" fontAlgn="ctr"/>
            <a:r>
              <a:rPr lang="en-US" dirty="0"/>
              <a:t>Patient education</a:t>
            </a:r>
          </a:p>
          <a:p>
            <a:pPr lvl="1" fontAlgn="ctr"/>
            <a:r>
              <a:rPr lang="en-US" dirty="0">
                <a:solidFill>
                  <a:srgbClr val="FF0000"/>
                </a:solidFill>
              </a:rPr>
              <a:t>Case management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56919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CEE9-AA3B-4864-B0DC-94FF86B7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2055"/>
          </a:xfrm>
        </p:spPr>
        <p:txBody>
          <a:bodyPr/>
          <a:lstStyle/>
          <a:p>
            <a:r>
              <a:rPr lang="en-US" dirty="0"/>
              <a:t>Areas for Intervention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6B01D6-3AC0-45B8-B50A-1E739916A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537855"/>
            <a:ext cx="5053584" cy="5375010"/>
          </a:xfrm>
        </p:spPr>
        <p:txBody>
          <a:bodyPr>
            <a:normAutofit/>
          </a:bodyPr>
          <a:lstStyle/>
          <a:p>
            <a:r>
              <a:rPr lang="en-US" dirty="0"/>
              <a:t>Patients Determine</a:t>
            </a:r>
          </a:p>
          <a:p>
            <a:pPr lvl="1" fontAlgn="ctr"/>
            <a:r>
              <a:rPr lang="en-US" dirty="0"/>
              <a:t>Behavior</a:t>
            </a:r>
          </a:p>
          <a:p>
            <a:pPr lvl="1" fontAlgn="ctr"/>
            <a:r>
              <a:rPr lang="en-US" dirty="0"/>
              <a:t>Home</a:t>
            </a:r>
          </a:p>
          <a:p>
            <a:pPr lvl="1" fontAlgn="ctr"/>
            <a:r>
              <a:rPr lang="en-US" dirty="0"/>
              <a:t>Acquaintances and contacts</a:t>
            </a:r>
          </a:p>
          <a:p>
            <a:pPr lvl="1" fontAlgn="ctr"/>
            <a:r>
              <a:rPr lang="en-US" dirty="0"/>
              <a:t>Compliance (some)</a:t>
            </a:r>
          </a:p>
          <a:p>
            <a:pPr lvl="1" fontAlgn="ctr"/>
            <a:r>
              <a:rPr lang="en-US" dirty="0"/>
              <a:t>Engagement</a:t>
            </a:r>
          </a:p>
          <a:p>
            <a:pPr lvl="1" fontAlgn="ctr"/>
            <a:r>
              <a:rPr lang="en-US" dirty="0"/>
              <a:t>Access healthcare</a:t>
            </a:r>
          </a:p>
          <a:p>
            <a:pPr lvl="1" fontAlgn="ctr"/>
            <a:r>
              <a:rPr lang="en-US" dirty="0"/>
              <a:t>Support others/themselves</a:t>
            </a:r>
          </a:p>
          <a:p>
            <a:pPr lvl="2"/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28D436E-2863-462D-92A7-D06BA0BCCE6F}"/>
              </a:ext>
            </a:extLst>
          </p:cNvPr>
          <p:cNvSpPr txBox="1">
            <a:spLocks/>
          </p:cNvSpPr>
          <p:nvPr/>
        </p:nvSpPr>
        <p:spPr>
          <a:xfrm>
            <a:off x="6172199" y="1537855"/>
            <a:ext cx="5053583" cy="5140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Public Policy Determines</a:t>
            </a:r>
          </a:p>
          <a:p>
            <a:pPr lvl="1" fontAlgn="ctr"/>
            <a:r>
              <a:rPr lang="en-US" dirty="0"/>
              <a:t>Coverage mandates</a:t>
            </a:r>
          </a:p>
          <a:p>
            <a:pPr lvl="1" fontAlgn="ctr"/>
            <a:r>
              <a:rPr lang="en-US" dirty="0"/>
              <a:t>Public transportation</a:t>
            </a:r>
          </a:p>
          <a:p>
            <a:pPr lvl="1" fontAlgn="ctr"/>
            <a:r>
              <a:rPr lang="en-US" dirty="0"/>
              <a:t>Health and safety limits</a:t>
            </a:r>
          </a:p>
          <a:p>
            <a:pPr lvl="1" fontAlgn="ctr"/>
            <a:r>
              <a:rPr lang="en-US" dirty="0"/>
              <a:t>Food, housing and income subsidies</a:t>
            </a:r>
          </a:p>
        </p:txBody>
      </p:sp>
    </p:spTree>
    <p:extLst>
      <p:ext uri="{BB962C8B-B14F-4D97-AF65-F5344CB8AC3E}">
        <p14:creationId xmlns:p14="http://schemas.microsoft.com/office/powerpoint/2010/main" val="327520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DAE4-7584-4544-A3CA-C204F1B06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Give This Talk?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99C95-EE4F-4F61-B9CC-6F73A7FFB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10769600" cy="4692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People will want to sell you the next data “great thing”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 have advised companies who sell these things (disclosure: none now)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These products sound great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data side is (relatively) easy, the human side (medical staff, patients) is not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 want to give you perspective on what ML is, why you might use it, and the pitfalls</a:t>
            </a:r>
          </a:p>
        </p:txBody>
      </p:sp>
    </p:spTree>
    <p:extLst>
      <p:ext uri="{BB962C8B-B14F-4D97-AF65-F5344CB8AC3E}">
        <p14:creationId xmlns:p14="http://schemas.microsoft.com/office/powerpoint/2010/main" val="477755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535022"/>
            <a:ext cx="10183091" cy="438778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Financial/Procurement decision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Coding/Billing/Fraud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Case Management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Care Coordination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Broad Point of Care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45759228"/>
              </p:ext>
            </p:extLst>
          </p:nvPr>
        </p:nvGraphicFramePr>
        <p:xfrm>
          <a:off x="5244274" y="1701133"/>
          <a:ext cx="6545943" cy="4304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3639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Frequency/Dependability of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34998"/>
            <a:ext cx="9982200" cy="437891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Financial/Procurement decision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Coding/Billing/Fraud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Point of care complex/infrequent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Care coordination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Point of care high-volume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42435235"/>
              </p:ext>
            </p:extLst>
          </p:nvPr>
        </p:nvGraphicFramePr>
        <p:xfrm>
          <a:off x="5248894" y="1706088"/>
          <a:ext cx="6545943" cy="4304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032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dirty="0"/>
              <a:t>Need for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69002"/>
            <a:ext cx="9982200" cy="48357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Financial/Procurement decision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Coding/Billing/Fraud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Care coordination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Point of care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Complex/infrequent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High-volume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Clinical actions/orders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24751894"/>
              </p:ext>
            </p:extLst>
          </p:nvPr>
        </p:nvGraphicFramePr>
        <p:xfrm>
          <a:off x="5248894" y="1703168"/>
          <a:ext cx="6545943" cy="4304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4537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7792"/>
          </a:xfrm>
        </p:spPr>
        <p:txBody>
          <a:bodyPr/>
          <a:lstStyle/>
          <a:p>
            <a:r>
              <a:rPr lang="en-US" dirty="0"/>
              <a:t>Complex/Frequent/Integrated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811045"/>
            <a:ext cx="10377055" cy="4728300"/>
          </a:xfrm>
        </p:spPr>
        <p:txBody>
          <a:bodyPr>
            <a:normAutofit/>
          </a:bodyPr>
          <a:lstStyle/>
          <a:p>
            <a:r>
              <a:rPr lang="en-US" sz="2400" dirty="0"/>
              <a:t>Frequent interaction requires increasing integration with workflow</a:t>
            </a:r>
          </a:p>
          <a:p>
            <a:r>
              <a:rPr lang="en-US" sz="2400" dirty="0"/>
              <a:t>Minimize alerts (e.g. integrate, but only give info on high-risk)</a:t>
            </a:r>
          </a:p>
          <a:p>
            <a:r>
              <a:rPr lang="en-US" sz="2400" dirty="0"/>
              <a:t>Deliver to channels available at time of decision making</a:t>
            </a:r>
          </a:p>
          <a:p>
            <a:pPr lvl="1"/>
            <a:r>
              <a:rPr lang="en-US" sz="2400" dirty="0"/>
              <a:t>Provider at point of care (e.g. EHR)</a:t>
            </a:r>
          </a:p>
          <a:p>
            <a:pPr lvl="1"/>
            <a:r>
              <a:rPr lang="en-US" sz="2400" dirty="0"/>
              <a:t>Patient during decision making (e.g. mobile)</a:t>
            </a:r>
          </a:p>
          <a:p>
            <a:r>
              <a:rPr lang="en-US" sz="2400" dirty="0"/>
              <a:t>Make contextually aware (e.g. provider v. nurse view)</a:t>
            </a:r>
          </a:p>
          <a:p>
            <a:r>
              <a:rPr lang="en-US" sz="2400" dirty="0"/>
              <a:t>Ideally integrated with immediate action (click here to…cause action)</a:t>
            </a:r>
          </a:p>
          <a:p>
            <a:endParaRPr lang="en-US" sz="2400" dirty="0"/>
          </a:p>
          <a:p>
            <a:r>
              <a:rPr lang="en-US" sz="2400" dirty="0"/>
              <a:t>Not needed for infrequent, less complex/dynamic workflows (e.g. purchase decision, which charts to review or people to call that day)</a:t>
            </a:r>
          </a:p>
        </p:txBody>
      </p:sp>
    </p:spTree>
    <p:extLst>
      <p:ext uri="{BB962C8B-B14F-4D97-AF65-F5344CB8AC3E}">
        <p14:creationId xmlns:p14="http://schemas.microsoft.com/office/powerpoint/2010/main" val="1512382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34122"/>
          </a:xfrm>
        </p:spPr>
        <p:txBody>
          <a:bodyPr/>
          <a:lstStyle/>
          <a:p>
            <a:r>
              <a:rPr lang="en-US" dirty="0"/>
              <a:t>How to Implement--Simple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19922"/>
            <a:ext cx="9601200" cy="3692372"/>
          </a:xfrm>
        </p:spPr>
        <p:txBody>
          <a:bodyPr>
            <a:normAutofit/>
          </a:bodyPr>
          <a:lstStyle/>
          <a:p>
            <a:r>
              <a:rPr lang="en-US" sz="2400" dirty="0"/>
              <a:t>Frame problem</a:t>
            </a:r>
          </a:p>
          <a:p>
            <a:r>
              <a:rPr lang="en-US" sz="2400" dirty="0"/>
              <a:t>Determine data sources</a:t>
            </a:r>
          </a:p>
          <a:p>
            <a:r>
              <a:rPr lang="en-US" sz="2400" dirty="0"/>
              <a:t>Get, clean data</a:t>
            </a:r>
          </a:p>
          <a:p>
            <a:r>
              <a:rPr lang="en-US" sz="2400" dirty="0"/>
              <a:t>Model</a:t>
            </a:r>
          </a:p>
          <a:p>
            <a:r>
              <a:rPr lang="en-US" sz="2400" dirty="0"/>
              <a:t>Prototype</a:t>
            </a:r>
          </a:p>
          <a:p>
            <a:r>
              <a:rPr lang="en-US" sz="2400" dirty="0"/>
              <a:t>Deploy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Maintain</a:t>
            </a:r>
          </a:p>
        </p:txBody>
      </p:sp>
    </p:spTree>
    <p:extLst>
      <p:ext uri="{BB962C8B-B14F-4D97-AF65-F5344CB8AC3E}">
        <p14:creationId xmlns:p14="http://schemas.microsoft.com/office/powerpoint/2010/main" val="1568256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Implement--Complex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399CED-D3B6-43C1-B0A6-7743C4720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Frame problem</a:t>
            </a:r>
          </a:p>
          <a:p>
            <a:r>
              <a:rPr lang="en-US" sz="2400" dirty="0"/>
              <a:t>Determine data sources</a:t>
            </a:r>
          </a:p>
          <a:p>
            <a:r>
              <a:rPr lang="en-US" sz="2400" dirty="0"/>
              <a:t>Get, clean data</a:t>
            </a:r>
          </a:p>
          <a:p>
            <a:r>
              <a:rPr lang="en-US" sz="2400" dirty="0"/>
              <a:t>Model</a:t>
            </a:r>
          </a:p>
          <a:p>
            <a:r>
              <a:rPr lang="en-US" sz="2400" dirty="0"/>
              <a:t>Prototype</a:t>
            </a:r>
          </a:p>
          <a:p>
            <a:r>
              <a:rPr lang="en-US" sz="2400" dirty="0"/>
              <a:t>Deploy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Maintain</a:t>
            </a:r>
          </a:p>
        </p:txBody>
      </p:sp>
    </p:spTree>
    <p:extLst>
      <p:ext uri="{BB962C8B-B14F-4D97-AF65-F5344CB8AC3E}">
        <p14:creationId xmlns:p14="http://schemas.microsoft.com/office/powerpoint/2010/main" val="239686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Implement--Complex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599" y="1825625"/>
            <a:ext cx="8651290" cy="456629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Frame problem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Determine data sources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Get, clean data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Model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Prototype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Deploy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Maintain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6412" y="1825624"/>
            <a:ext cx="5494212" cy="4928744"/>
          </a:xfrm>
        </p:spPr>
        <p:txBody>
          <a:bodyPr>
            <a:normAutofit/>
          </a:bodyPr>
          <a:lstStyle/>
          <a:p>
            <a:r>
              <a:rPr lang="en-US" sz="2400" dirty="0"/>
              <a:t>Study business process/workflows</a:t>
            </a:r>
          </a:p>
          <a:p>
            <a:r>
              <a:rPr lang="en-US" sz="2400" dirty="0"/>
              <a:t>Study channels available</a:t>
            </a:r>
          </a:p>
          <a:p>
            <a:r>
              <a:rPr lang="en-US" sz="2400" dirty="0"/>
              <a:t>Anticipate business implications</a:t>
            </a:r>
          </a:p>
          <a:p>
            <a:r>
              <a:rPr lang="en-US" sz="2400" dirty="0"/>
              <a:t>Change management</a:t>
            </a:r>
          </a:p>
          <a:p>
            <a:r>
              <a:rPr lang="en-US" sz="2400" dirty="0"/>
              <a:t>Communications</a:t>
            </a:r>
          </a:p>
          <a:p>
            <a:r>
              <a:rPr lang="en-US" sz="2400" dirty="0"/>
              <a:t>Training</a:t>
            </a:r>
          </a:p>
          <a:p>
            <a:r>
              <a:rPr lang="en-US" sz="2400" dirty="0"/>
              <a:t>Project management</a:t>
            </a:r>
          </a:p>
          <a:p>
            <a:r>
              <a:rPr lang="en-US" sz="2400" dirty="0"/>
              <a:t>Contextually-aware technical plan</a:t>
            </a:r>
          </a:p>
          <a:p>
            <a:r>
              <a:rPr lang="en-US" sz="2400" dirty="0"/>
              <a:t>Systems integration</a:t>
            </a:r>
          </a:p>
          <a:p>
            <a:r>
              <a:rPr lang="en-US" sz="2400" dirty="0"/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2816168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34F31-3A3E-4A44-B142-D3473AD2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37272-4623-44CA-893F-41764A05A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/>
          </a:bodyPr>
          <a:lstStyle/>
          <a:p>
            <a:r>
              <a:rPr lang="en-US" sz="2800" dirty="0"/>
              <a:t>Executive Sponsor</a:t>
            </a:r>
          </a:p>
          <a:p>
            <a:r>
              <a:rPr lang="en-US" sz="2800" dirty="0"/>
              <a:t>Champions</a:t>
            </a:r>
          </a:p>
          <a:p>
            <a:r>
              <a:rPr lang="en-US" sz="2800" dirty="0"/>
              <a:t>Benefit</a:t>
            </a:r>
          </a:p>
          <a:p>
            <a:pPr lvl="1"/>
            <a:r>
              <a:rPr lang="en-US" sz="2800" dirty="0"/>
              <a:t>Communications</a:t>
            </a:r>
          </a:p>
          <a:p>
            <a:pPr lvl="1"/>
            <a:r>
              <a:rPr lang="en-US" sz="2800" dirty="0"/>
              <a:t>Actual benefit</a:t>
            </a:r>
          </a:p>
          <a:p>
            <a:r>
              <a:rPr lang="en-US" sz="2800" dirty="0"/>
              <a:t>Training</a:t>
            </a:r>
          </a:p>
          <a:p>
            <a:r>
              <a:rPr lang="en-US" sz="2800" dirty="0"/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1713944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425A6-6146-4130-9AA3-CF636889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6EE26-0DAE-4582-A62D-96CF63B99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 large projects, may be substantial part of the project budget</a:t>
            </a:r>
          </a:p>
          <a:p>
            <a:r>
              <a:rPr lang="en-US" sz="2800" dirty="0"/>
              <a:t>Accurate simulation</a:t>
            </a:r>
          </a:p>
          <a:p>
            <a:r>
              <a:rPr lang="en-US" sz="2800" dirty="0"/>
              <a:t>Timing</a:t>
            </a:r>
          </a:p>
          <a:p>
            <a:r>
              <a:rPr lang="en-US" sz="2800" dirty="0"/>
              <a:t>Repetition</a:t>
            </a:r>
          </a:p>
        </p:txBody>
      </p:sp>
    </p:spTree>
    <p:extLst>
      <p:ext uri="{BB962C8B-B14F-4D97-AF65-F5344CB8AC3E}">
        <p14:creationId xmlns:p14="http://schemas.microsoft.com/office/powerpoint/2010/main" val="1863590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425A6-6146-4130-9AA3-CF636889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6EE26-0DAE-4582-A62D-96CF63B99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5168"/>
            <a:ext cx="3167206" cy="4943856"/>
          </a:xfrm>
        </p:spPr>
        <p:txBody>
          <a:bodyPr>
            <a:normAutofit/>
          </a:bodyPr>
          <a:lstStyle/>
          <a:p>
            <a:r>
              <a:rPr lang="en-US" sz="2800" dirty="0"/>
              <a:t>Not sexy</a:t>
            </a:r>
          </a:p>
          <a:p>
            <a:r>
              <a:rPr lang="en-US" sz="2800" dirty="0"/>
              <a:t>Costly</a:t>
            </a:r>
          </a:p>
          <a:p>
            <a:r>
              <a:rPr lang="en-US" sz="2800" dirty="0"/>
              <a:t>Time-consuming</a:t>
            </a:r>
          </a:p>
          <a:p>
            <a:r>
              <a:rPr lang="en-US" sz="2800" dirty="0"/>
              <a:t>Users expect</a:t>
            </a:r>
          </a:p>
          <a:p>
            <a:r>
              <a:rPr lang="en-US" sz="2800" dirty="0"/>
              <a:t>Can start without integration</a:t>
            </a:r>
          </a:p>
          <a:p>
            <a:r>
              <a:rPr lang="en-US" sz="2800" dirty="0"/>
              <a:t>Have a roadmap</a:t>
            </a:r>
          </a:p>
        </p:txBody>
      </p:sp>
      <p:pic>
        <p:nvPicPr>
          <p:cNvPr id="4" name="Picture 2" descr="_cell phone lights 6.jpg">
            <a:extLst>
              <a:ext uri="{FF2B5EF4-FFF2-40B4-BE49-F238E27FC236}">
                <a16:creationId xmlns:a16="http://schemas.microsoft.com/office/drawing/2014/main" id="{75D19444-4EC1-4534-93F4-B00309924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55"/>
          <a:stretch/>
        </p:blipFill>
        <p:spPr bwMode="auto">
          <a:xfrm>
            <a:off x="4777651" y="1725168"/>
            <a:ext cx="7414348" cy="44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60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CEE9-AA3B-4864-B0DC-94FF86B77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6B01D6-3AC0-45B8-B50A-1E739916A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865377"/>
            <a:ext cx="5053584" cy="5047488"/>
          </a:xfrm>
        </p:spPr>
        <p:txBody>
          <a:bodyPr>
            <a:normAutofit/>
          </a:bodyPr>
          <a:lstStyle/>
          <a:p>
            <a:r>
              <a:rPr lang="en-US" sz="2800" b="1" dirty="0"/>
              <a:t>ML</a:t>
            </a:r>
          </a:p>
          <a:p>
            <a:r>
              <a:rPr lang="en-US" sz="2400" dirty="0"/>
              <a:t>New (1959)</a:t>
            </a:r>
          </a:p>
          <a:p>
            <a:r>
              <a:rPr lang="en-US" sz="2400" dirty="0"/>
              <a:t>Subfield of computer science</a:t>
            </a:r>
          </a:p>
          <a:p>
            <a:r>
              <a:rPr lang="en-US" sz="2400" dirty="0"/>
              <a:t>Uses algorithms</a:t>
            </a:r>
          </a:p>
          <a:p>
            <a:r>
              <a:rPr lang="en-US" sz="2400" dirty="0"/>
              <a:t>Small to large data sets</a:t>
            </a:r>
          </a:p>
          <a:p>
            <a:r>
              <a:rPr lang="en-US" sz="2400" dirty="0"/>
              <a:t>Can have less human effort (can learn w/o programming)</a:t>
            </a:r>
          </a:p>
          <a:p>
            <a:r>
              <a:rPr lang="en-US" sz="2400" dirty="0"/>
              <a:t>Can improve predictive ability</a:t>
            </a:r>
          </a:p>
          <a:p>
            <a:r>
              <a:rPr lang="en-US" sz="2400" dirty="0"/>
              <a:t>Less understanding of inputs</a:t>
            </a:r>
          </a:p>
          <a:p>
            <a:r>
              <a:rPr lang="en-US" sz="2400" dirty="0"/>
              <a:t>More risk of over-fitting, bias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28D436E-2863-462D-92A7-D06BA0BCCE6F}"/>
              </a:ext>
            </a:extLst>
          </p:cNvPr>
          <p:cNvSpPr txBox="1">
            <a:spLocks/>
          </p:cNvSpPr>
          <p:nvPr/>
        </p:nvSpPr>
        <p:spPr>
          <a:xfrm>
            <a:off x="6677890" y="1865377"/>
            <a:ext cx="5458691" cy="5047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Statistical Modeling</a:t>
            </a:r>
          </a:p>
          <a:p>
            <a:r>
              <a:rPr lang="en-US" sz="2400" dirty="0"/>
              <a:t>Older (17</a:t>
            </a:r>
            <a:r>
              <a:rPr lang="en-US" sz="2400" baseline="30000" dirty="0"/>
              <a:t>th</a:t>
            </a:r>
            <a:r>
              <a:rPr lang="en-US" sz="2400" dirty="0"/>
              <a:t> Century)</a:t>
            </a:r>
          </a:p>
          <a:p>
            <a:r>
              <a:rPr lang="en-US" sz="2400" dirty="0"/>
              <a:t>Subfield of mathematics</a:t>
            </a:r>
          </a:p>
          <a:p>
            <a:r>
              <a:rPr lang="en-US" sz="2400" dirty="0"/>
              <a:t>Uses equations</a:t>
            </a:r>
          </a:p>
          <a:p>
            <a:r>
              <a:rPr lang="en-US" sz="2400" dirty="0"/>
              <a:t>Small data sets</a:t>
            </a:r>
          </a:p>
          <a:p>
            <a:r>
              <a:rPr lang="en-US" sz="2400" dirty="0"/>
              <a:t>Human effort (variables, relationships)</a:t>
            </a:r>
          </a:p>
          <a:p>
            <a:r>
              <a:rPr lang="en-US" sz="2400" dirty="0"/>
              <a:t>Best estimate</a:t>
            </a:r>
          </a:p>
        </p:txBody>
      </p:sp>
    </p:spTree>
    <p:extLst>
      <p:ext uri="{BB962C8B-B14F-4D97-AF65-F5344CB8AC3E}">
        <p14:creationId xmlns:p14="http://schemas.microsoft.com/office/powerpoint/2010/main" val="3969131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47A3-F0B0-4783-A0A3-E2BB405C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Governance, Sustainability, Regulatory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52E65-478C-4031-A2C6-1E38907B1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1529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Data governance</a:t>
            </a:r>
          </a:p>
          <a:p>
            <a:pPr lvl="1"/>
            <a:r>
              <a:rPr lang="en-US" sz="2800" dirty="0"/>
              <a:t>Who owns the data</a:t>
            </a:r>
          </a:p>
          <a:p>
            <a:pPr lvl="1"/>
            <a:r>
              <a:rPr lang="en-US" sz="2800" dirty="0"/>
              <a:t>Who maintains the data</a:t>
            </a:r>
          </a:p>
          <a:p>
            <a:r>
              <a:rPr lang="en-US" sz="2800" dirty="0"/>
              <a:t>Model governance</a:t>
            </a:r>
          </a:p>
          <a:p>
            <a:pPr lvl="1"/>
            <a:r>
              <a:rPr lang="en-US" sz="2800" dirty="0"/>
              <a:t>Transparency</a:t>
            </a:r>
          </a:p>
          <a:p>
            <a:pPr lvl="1"/>
            <a:r>
              <a:rPr lang="en-US" sz="2800" dirty="0"/>
              <a:t>EU GDPR, FDA regulation</a:t>
            </a:r>
          </a:p>
          <a:p>
            <a:r>
              <a:rPr lang="en-US" sz="2800" dirty="0"/>
              <a:t>EHR governance (or other source/target system)</a:t>
            </a:r>
          </a:p>
          <a:p>
            <a:r>
              <a:rPr lang="en-US" sz="2800" dirty="0"/>
              <a:t>Health system governance</a:t>
            </a:r>
          </a:p>
          <a:p>
            <a:pPr lvl="1"/>
            <a:r>
              <a:rPr lang="en-US" sz="2800" dirty="0"/>
              <a:t>Personnel needs</a:t>
            </a:r>
          </a:p>
          <a:p>
            <a:pPr lvl="1"/>
            <a:r>
              <a:rPr lang="en-US" sz="2800" dirty="0"/>
              <a:t>Technical needs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2051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32A326-52CA-4421-BD11-3A464CC55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91" y="1541125"/>
            <a:ext cx="10717121" cy="3019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E6D322-ADFE-4FF3-80AB-F9D3BE739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28" y="234995"/>
            <a:ext cx="10803884" cy="63880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650F01-DC65-4D74-9463-E4794921C788}"/>
              </a:ext>
            </a:extLst>
          </p:cNvPr>
          <p:cNvSpPr/>
          <p:nvPr/>
        </p:nvSpPr>
        <p:spPr>
          <a:xfrm>
            <a:off x="5998465" y="6630887"/>
            <a:ext cx="62127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https://www.fda.gov/downloads/MedicalDevices/DeviceRegulationandGuidance/GuidanceDocuments/UCM524904.pdf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7AC25A-BDFE-42D5-8A29-72BC16857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80" y="866079"/>
            <a:ext cx="10107436" cy="54204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A7FE60-43B0-449B-AD2B-A092A714D553}"/>
              </a:ext>
            </a:extLst>
          </p:cNvPr>
          <p:cNvSpPr/>
          <p:nvPr/>
        </p:nvSpPr>
        <p:spPr>
          <a:xfrm>
            <a:off x="5998465" y="6630887"/>
            <a:ext cx="62127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https://www.fda.gov/downloads/MedicalDevices/DeviceRegulationandGuidance/GuidanceDocuments/UCM524904.pdf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07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3785-C252-4E7B-A276-2AE0DC4A8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388AA-D717-48F2-8B6E-57748F216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Machine learning is cool</a:t>
            </a:r>
          </a:p>
          <a:p>
            <a:r>
              <a:rPr lang="en-US" sz="3200" dirty="0"/>
              <a:t>There are many considerations other than the model</a:t>
            </a:r>
          </a:p>
          <a:p>
            <a:r>
              <a:rPr lang="en-US" sz="3200" dirty="0"/>
              <a:t>Spend some time learning about assessing the technology</a:t>
            </a:r>
          </a:p>
          <a:p>
            <a:r>
              <a:rPr lang="en-US" sz="3200" dirty="0"/>
              <a:t>Have a plan</a:t>
            </a:r>
          </a:p>
        </p:txBody>
      </p:sp>
    </p:spTree>
    <p:extLst>
      <p:ext uri="{BB962C8B-B14F-4D97-AF65-F5344CB8AC3E}">
        <p14:creationId xmlns:p14="http://schemas.microsoft.com/office/powerpoint/2010/main" val="140576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B06973-D8AE-4C4E-8292-DB7E4680FD75}"/>
              </a:ext>
            </a:extLst>
          </p:cNvPr>
          <p:cNvCxnSpPr>
            <a:cxnSpLocks/>
          </p:cNvCxnSpPr>
          <p:nvPr/>
        </p:nvCxnSpPr>
        <p:spPr>
          <a:xfrm flipV="1">
            <a:off x="1729172" y="416357"/>
            <a:ext cx="8765646" cy="6161836"/>
          </a:xfrm>
          <a:prstGeom prst="line">
            <a:avLst/>
          </a:prstGeom>
          <a:ln w="762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6A2BB3B-CDCC-43D8-BA40-5B1CC315A8E9}"/>
              </a:ext>
            </a:extLst>
          </p:cNvPr>
          <p:cNvSpPr/>
          <p:nvPr/>
        </p:nvSpPr>
        <p:spPr>
          <a:xfrm>
            <a:off x="1697181" y="228600"/>
            <a:ext cx="8765646" cy="6329576"/>
          </a:xfrm>
          <a:custGeom>
            <a:avLst/>
            <a:gdLst>
              <a:gd name="connsiteX0" fmla="*/ 0 w 7592291"/>
              <a:gd name="connsiteY0" fmla="*/ 5098473 h 5137643"/>
              <a:gd name="connsiteX1" fmla="*/ 3006437 w 7592291"/>
              <a:gd name="connsiteY1" fmla="*/ 4516582 h 5137643"/>
              <a:gd name="connsiteX2" fmla="*/ 4294909 w 7592291"/>
              <a:gd name="connsiteY2" fmla="*/ 803564 h 5137643"/>
              <a:gd name="connsiteX3" fmla="*/ 7592291 w 7592291"/>
              <a:gd name="connsiteY3" fmla="*/ 0 h 513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2291" h="5137643">
                <a:moveTo>
                  <a:pt x="0" y="5098473"/>
                </a:moveTo>
                <a:cubicBezTo>
                  <a:pt x="1145309" y="5165436"/>
                  <a:pt x="2290619" y="5232400"/>
                  <a:pt x="3006437" y="4516582"/>
                </a:cubicBezTo>
                <a:cubicBezTo>
                  <a:pt x="3722255" y="3800764"/>
                  <a:pt x="3530600" y="1556328"/>
                  <a:pt x="4294909" y="803564"/>
                </a:cubicBezTo>
                <a:cubicBezTo>
                  <a:pt x="5059218" y="50800"/>
                  <a:pt x="6325754" y="25400"/>
                  <a:pt x="7592291" y="0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F62E169-985D-4288-8633-E2E6DD69807C}"/>
              </a:ext>
            </a:extLst>
          </p:cNvPr>
          <p:cNvSpPr/>
          <p:nvPr/>
        </p:nvSpPr>
        <p:spPr>
          <a:xfrm>
            <a:off x="1921121" y="299824"/>
            <a:ext cx="8541707" cy="6329576"/>
          </a:xfrm>
          <a:custGeom>
            <a:avLst/>
            <a:gdLst>
              <a:gd name="connsiteX0" fmla="*/ 489709 w 8658452"/>
              <a:gd name="connsiteY0" fmla="*/ 4807528 h 4807528"/>
              <a:gd name="connsiteX1" fmla="*/ 4800 w 8658452"/>
              <a:gd name="connsiteY1" fmla="*/ 4211782 h 4807528"/>
              <a:gd name="connsiteX2" fmla="*/ 752945 w 8658452"/>
              <a:gd name="connsiteY2" fmla="*/ 3519055 h 4807528"/>
              <a:gd name="connsiteX3" fmla="*/ 2623309 w 8658452"/>
              <a:gd name="connsiteY3" fmla="*/ 4128655 h 4807528"/>
              <a:gd name="connsiteX4" fmla="*/ 3302182 w 8658452"/>
              <a:gd name="connsiteY4" fmla="*/ 2964873 h 4807528"/>
              <a:gd name="connsiteX5" fmla="*/ 1916727 w 8658452"/>
              <a:gd name="connsiteY5" fmla="*/ 1219200 h 4807528"/>
              <a:gd name="connsiteX6" fmla="*/ 5768291 w 8658452"/>
              <a:gd name="connsiteY6" fmla="*/ 969819 h 4807528"/>
              <a:gd name="connsiteX7" fmla="*/ 5269527 w 8658452"/>
              <a:gd name="connsiteY7" fmla="*/ 3699164 h 4807528"/>
              <a:gd name="connsiteX8" fmla="*/ 7042909 w 8658452"/>
              <a:gd name="connsiteY8" fmla="*/ 2230582 h 4807528"/>
              <a:gd name="connsiteX9" fmla="*/ 5851418 w 8658452"/>
              <a:gd name="connsiteY9" fmla="*/ 374073 h 4807528"/>
              <a:gd name="connsiteX10" fmla="*/ 6391745 w 8658452"/>
              <a:gd name="connsiteY10" fmla="*/ 152400 h 4807528"/>
              <a:gd name="connsiteX11" fmla="*/ 7541672 w 8658452"/>
              <a:gd name="connsiteY11" fmla="*/ 1607128 h 4807528"/>
              <a:gd name="connsiteX12" fmla="*/ 7680218 w 8658452"/>
              <a:gd name="connsiteY12" fmla="*/ 3699164 h 4807528"/>
              <a:gd name="connsiteX13" fmla="*/ 8622327 w 8658452"/>
              <a:gd name="connsiteY13" fmla="*/ 3616037 h 4807528"/>
              <a:gd name="connsiteX14" fmla="*/ 8372945 w 8658452"/>
              <a:gd name="connsiteY14" fmla="*/ 0 h 480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58452" h="4807528">
                <a:moveTo>
                  <a:pt x="489709" y="4807528"/>
                </a:moveTo>
                <a:cubicBezTo>
                  <a:pt x="225318" y="4617027"/>
                  <a:pt x="-39073" y="4426527"/>
                  <a:pt x="4800" y="4211782"/>
                </a:cubicBezTo>
                <a:cubicBezTo>
                  <a:pt x="48673" y="3997037"/>
                  <a:pt x="316527" y="3532910"/>
                  <a:pt x="752945" y="3519055"/>
                </a:cubicBezTo>
                <a:cubicBezTo>
                  <a:pt x="1189363" y="3505200"/>
                  <a:pt x="2198436" y="4221019"/>
                  <a:pt x="2623309" y="4128655"/>
                </a:cubicBezTo>
                <a:cubicBezTo>
                  <a:pt x="3048182" y="4036291"/>
                  <a:pt x="3419946" y="3449782"/>
                  <a:pt x="3302182" y="2964873"/>
                </a:cubicBezTo>
                <a:cubicBezTo>
                  <a:pt x="3184418" y="2479964"/>
                  <a:pt x="1505709" y="1551709"/>
                  <a:pt x="1916727" y="1219200"/>
                </a:cubicBezTo>
                <a:cubicBezTo>
                  <a:pt x="2327745" y="886691"/>
                  <a:pt x="5209491" y="556492"/>
                  <a:pt x="5768291" y="969819"/>
                </a:cubicBezTo>
                <a:cubicBezTo>
                  <a:pt x="6327091" y="1383146"/>
                  <a:pt x="5057091" y="3489037"/>
                  <a:pt x="5269527" y="3699164"/>
                </a:cubicBezTo>
                <a:cubicBezTo>
                  <a:pt x="5481963" y="3909291"/>
                  <a:pt x="6945927" y="2784764"/>
                  <a:pt x="7042909" y="2230582"/>
                </a:cubicBezTo>
                <a:cubicBezTo>
                  <a:pt x="7139891" y="1676400"/>
                  <a:pt x="5959945" y="720437"/>
                  <a:pt x="5851418" y="374073"/>
                </a:cubicBezTo>
                <a:cubicBezTo>
                  <a:pt x="5742891" y="27709"/>
                  <a:pt x="6110036" y="-53109"/>
                  <a:pt x="6391745" y="152400"/>
                </a:cubicBezTo>
                <a:cubicBezTo>
                  <a:pt x="6673454" y="357909"/>
                  <a:pt x="7326927" y="1016001"/>
                  <a:pt x="7541672" y="1607128"/>
                </a:cubicBezTo>
                <a:cubicBezTo>
                  <a:pt x="7756417" y="2198255"/>
                  <a:pt x="7500109" y="3364346"/>
                  <a:pt x="7680218" y="3699164"/>
                </a:cubicBezTo>
                <a:cubicBezTo>
                  <a:pt x="7860327" y="4033982"/>
                  <a:pt x="8506872" y="4232564"/>
                  <a:pt x="8622327" y="3616037"/>
                </a:cubicBezTo>
                <a:cubicBezTo>
                  <a:pt x="8737782" y="2999510"/>
                  <a:pt x="8555363" y="1499755"/>
                  <a:pt x="8372945" y="0"/>
                </a:cubicBez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7D07758-C4CE-4BED-8DE5-09CAB62E2592}"/>
              </a:ext>
            </a:extLst>
          </p:cNvPr>
          <p:cNvSpPr/>
          <p:nvPr/>
        </p:nvSpPr>
        <p:spPr>
          <a:xfrm>
            <a:off x="8559121" y="342798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93BEA3-3637-4AE8-8E4C-6B3FA8DBCB99}"/>
              </a:ext>
            </a:extLst>
          </p:cNvPr>
          <p:cNvSpPr/>
          <p:nvPr/>
        </p:nvSpPr>
        <p:spPr>
          <a:xfrm>
            <a:off x="7232075" y="496091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D7293A-8A42-4EBC-BB0C-9C6A431BB722}"/>
              </a:ext>
            </a:extLst>
          </p:cNvPr>
          <p:cNvSpPr/>
          <p:nvPr/>
        </p:nvSpPr>
        <p:spPr>
          <a:xfrm>
            <a:off x="9435647" y="349629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0AEA19-4E60-47B6-B63D-DED8943DD111}"/>
              </a:ext>
            </a:extLst>
          </p:cNvPr>
          <p:cNvSpPr/>
          <p:nvPr/>
        </p:nvSpPr>
        <p:spPr>
          <a:xfrm>
            <a:off x="10377757" y="456606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77288D-515B-4FDE-A928-CD8BAC56E0A8}"/>
              </a:ext>
            </a:extLst>
          </p:cNvPr>
          <p:cNvSpPr/>
          <p:nvPr/>
        </p:nvSpPr>
        <p:spPr>
          <a:xfrm>
            <a:off x="10194356" y="226905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74940B-60AE-4B28-9DBF-0070FFB0BCA2}"/>
              </a:ext>
            </a:extLst>
          </p:cNvPr>
          <p:cNvSpPr/>
          <p:nvPr/>
        </p:nvSpPr>
        <p:spPr>
          <a:xfrm>
            <a:off x="9382208" y="159624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68D88B-66BB-4DBB-8F1A-FDB3EDBFD64C}"/>
              </a:ext>
            </a:extLst>
          </p:cNvPr>
          <p:cNvSpPr/>
          <p:nvPr/>
        </p:nvSpPr>
        <p:spPr>
          <a:xfrm>
            <a:off x="8919353" y="45710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DA4CE6-B84B-493B-8AAC-AAE435ECB37B}"/>
              </a:ext>
            </a:extLst>
          </p:cNvPr>
          <p:cNvSpPr/>
          <p:nvPr/>
        </p:nvSpPr>
        <p:spPr>
          <a:xfrm>
            <a:off x="2859973" y="475360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4E1A3CA-F89D-4781-ABDC-8BB64449A331}"/>
              </a:ext>
            </a:extLst>
          </p:cNvPr>
          <p:cNvSpPr/>
          <p:nvPr/>
        </p:nvSpPr>
        <p:spPr>
          <a:xfrm>
            <a:off x="3534887" y="489857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304074-DCAC-4B79-B2B9-7FE767ADAC74}"/>
              </a:ext>
            </a:extLst>
          </p:cNvPr>
          <p:cNvSpPr/>
          <p:nvPr/>
        </p:nvSpPr>
        <p:spPr>
          <a:xfrm>
            <a:off x="3885209" y="475360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DA3123-F4E7-4A29-AED9-0639C68BAF32}"/>
              </a:ext>
            </a:extLst>
          </p:cNvPr>
          <p:cNvSpPr/>
          <p:nvPr/>
        </p:nvSpPr>
        <p:spPr>
          <a:xfrm>
            <a:off x="4807527" y="412481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C1A9AA-FAFB-4343-9446-50D7D4EE27EB}"/>
              </a:ext>
            </a:extLst>
          </p:cNvPr>
          <p:cNvSpPr/>
          <p:nvPr/>
        </p:nvSpPr>
        <p:spPr>
          <a:xfrm>
            <a:off x="3716265" y="531332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A0BA76-FD47-4521-89AE-838E189DF4A4}"/>
              </a:ext>
            </a:extLst>
          </p:cNvPr>
          <p:cNvSpPr/>
          <p:nvPr/>
        </p:nvSpPr>
        <p:spPr>
          <a:xfrm>
            <a:off x="4215740" y="421574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537E03-4805-49AB-8614-F3633C876927}"/>
              </a:ext>
            </a:extLst>
          </p:cNvPr>
          <p:cNvSpPr/>
          <p:nvPr/>
        </p:nvSpPr>
        <p:spPr>
          <a:xfrm>
            <a:off x="1814242" y="56150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9A2AB8-5724-40A4-A5BD-5600EF35B7DF}"/>
              </a:ext>
            </a:extLst>
          </p:cNvPr>
          <p:cNvSpPr/>
          <p:nvPr/>
        </p:nvSpPr>
        <p:spPr>
          <a:xfrm>
            <a:off x="2037847" y="638114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F85ABB2-07A1-43AE-A04E-EE9736A20305}"/>
              </a:ext>
            </a:extLst>
          </p:cNvPr>
          <p:cNvSpPr/>
          <p:nvPr/>
        </p:nvSpPr>
        <p:spPr>
          <a:xfrm>
            <a:off x="9915183" y="43354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EB2ED5E-4D14-4670-A70C-1701C1441B26}"/>
              </a:ext>
            </a:extLst>
          </p:cNvPr>
          <p:cNvSpPr/>
          <p:nvPr/>
        </p:nvSpPr>
        <p:spPr>
          <a:xfrm>
            <a:off x="7588367" y="138248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8B201D4-2497-4E15-BB98-38C7AE9DB123}"/>
              </a:ext>
            </a:extLst>
          </p:cNvPr>
          <p:cNvSpPr/>
          <p:nvPr/>
        </p:nvSpPr>
        <p:spPr>
          <a:xfrm>
            <a:off x="3052127" y="335306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0012940-7FEF-45A5-839D-F9450D329CC2}"/>
              </a:ext>
            </a:extLst>
          </p:cNvPr>
          <p:cNvSpPr/>
          <p:nvPr/>
        </p:nvSpPr>
        <p:spPr>
          <a:xfrm>
            <a:off x="6850352" y="97168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2F8DA2-89EF-41AC-85E9-57A994DB9D05}"/>
              </a:ext>
            </a:extLst>
          </p:cNvPr>
          <p:cNvSpPr/>
          <p:nvPr/>
        </p:nvSpPr>
        <p:spPr>
          <a:xfrm>
            <a:off x="1606299" y="604168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1603E93-444D-4C60-8F52-6711AAB4AE1B}"/>
              </a:ext>
            </a:extLst>
          </p:cNvPr>
          <p:cNvSpPr/>
          <p:nvPr/>
        </p:nvSpPr>
        <p:spPr>
          <a:xfrm>
            <a:off x="7293431" y="94010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2193214-EEA7-4BEA-858A-F571224424A7}"/>
              </a:ext>
            </a:extLst>
          </p:cNvPr>
          <p:cNvSpPr/>
          <p:nvPr/>
        </p:nvSpPr>
        <p:spPr>
          <a:xfrm>
            <a:off x="5890163" y="106479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1B92B32-B9C6-4485-A605-43FDFFEAC16B}"/>
              </a:ext>
            </a:extLst>
          </p:cNvPr>
          <p:cNvSpPr/>
          <p:nvPr/>
        </p:nvSpPr>
        <p:spPr>
          <a:xfrm>
            <a:off x="9772870" y="519050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815D1A8-A030-4D77-B1F6-6505F1F423C8}"/>
              </a:ext>
            </a:extLst>
          </p:cNvPr>
          <p:cNvSpPr/>
          <p:nvPr/>
        </p:nvSpPr>
        <p:spPr>
          <a:xfrm>
            <a:off x="4756067" y="134587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BA6CC10-7BBA-4946-A8B0-CE5B1A8DF285}"/>
              </a:ext>
            </a:extLst>
          </p:cNvPr>
          <p:cNvSpPr/>
          <p:nvPr/>
        </p:nvSpPr>
        <p:spPr>
          <a:xfrm>
            <a:off x="2668246" y="509550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7424EE3-2761-4180-80D2-59F786EBBCBD}"/>
              </a:ext>
            </a:extLst>
          </p:cNvPr>
          <p:cNvSpPr/>
          <p:nvPr/>
        </p:nvSpPr>
        <p:spPr>
          <a:xfrm>
            <a:off x="7942611" y="154970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6722B5C-EC16-4573-A1D9-86B81F3032B0}"/>
              </a:ext>
            </a:extLst>
          </p:cNvPr>
          <p:cNvSpPr/>
          <p:nvPr/>
        </p:nvSpPr>
        <p:spPr>
          <a:xfrm>
            <a:off x="10022074" y="540129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0CDE7A5-DB58-414F-892B-39DB0DDBAE16}"/>
              </a:ext>
            </a:extLst>
          </p:cNvPr>
          <p:cNvSpPr/>
          <p:nvPr/>
        </p:nvSpPr>
        <p:spPr>
          <a:xfrm>
            <a:off x="2886898" y="597625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2EDC654-6C5F-4ED6-A457-CF0C14D8DB03}"/>
              </a:ext>
            </a:extLst>
          </p:cNvPr>
          <p:cNvSpPr/>
          <p:nvPr/>
        </p:nvSpPr>
        <p:spPr>
          <a:xfrm>
            <a:off x="7179273" y="538003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B07E5CB-3022-401C-AD6A-05EC3E5BF616}"/>
              </a:ext>
            </a:extLst>
          </p:cNvPr>
          <p:cNvSpPr/>
          <p:nvPr/>
        </p:nvSpPr>
        <p:spPr>
          <a:xfrm>
            <a:off x="5159828" y="525285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3DBE026-D873-4DBA-9F40-A2278CFB8BBA}"/>
              </a:ext>
            </a:extLst>
          </p:cNvPr>
          <p:cNvSpPr/>
          <p:nvPr/>
        </p:nvSpPr>
        <p:spPr>
          <a:xfrm>
            <a:off x="10302511" y="62392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1BC0621-C37D-4BB5-B77D-4129D23DEE8B}"/>
              </a:ext>
            </a:extLst>
          </p:cNvPr>
          <p:cNvSpPr/>
          <p:nvPr/>
        </p:nvSpPr>
        <p:spPr>
          <a:xfrm>
            <a:off x="8021357" y="54090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CBFDB72-1E7D-4FB4-922D-8AE153220A92}"/>
              </a:ext>
            </a:extLst>
          </p:cNvPr>
          <p:cNvSpPr/>
          <p:nvPr/>
        </p:nvSpPr>
        <p:spPr>
          <a:xfrm>
            <a:off x="6217370" y="377487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F5C62EC-E9DE-434A-A012-2E1548E9A587}"/>
              </a:ext>
            </a:extLst>
          </p:cNvPr>
          <p:cNvSpPr/>
          <p:nvPr/>
        </p:nvSpPr>
        <p:spPr>
          <a:xfrm>
            <a:off x="6381007" y="34468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BA4ED95-A74C-4CEA-8F99-DD39DA52E90C}"/>
              </a:ext>
            </a:extLst>
          </p:cNvPr>
          <p:cNvSpPr/>
          <p:nvPr/>
        </p:nvSpPr>
        <p:spPr>
          <a:xfrm>
            <a:off x="3831770" y="196635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C672A92-277B-48C8-B852-B6A9C68B4C7A}"/>
              </a:ext>
            </a:extLst>
          </p:cNvPr>
          <p:cNvSpPr/>
          <p:nvPr/>
        </p:nvSpPr>
        <p:spPr>
          <a:xfrm>
            <a:off x="6745184" y="147155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070A65F-6737-46ED-83AC-BC03FCEA63BA}"/>
              </a:ext>
            </a:extLst>
          </p:cNvPr>
          <p:cNvSpPr/>
          <p:nvPr/>
        </p:nvSpPr>
        <p:spPr>
          <a:xfrm>
            <a:off x="7232712" y="159624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845E249-1720-418C-93E4-8F04A8F2E764}"/>
              </a:ext>
            </a:extLst>
          </p:cNvPr>
          <p:cNvSpPr/>
          <p:nvPr/>
        </p:nvSpPr>
        <p:spPr>
          <a:xfrm>
            <a:off x="5326083" y="152696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AAA2911-4E54-4597-91F5-8A1A9597796E}"/>
              </a:ext>
            </a:extLst>
          </p:cNvPr>
          <p:cNvSpPr/>
          <p:nvPr/>
        </p:nvSpPr>
        <p:spPr>
          <a:xfrm>
            <a:off x="5162417" y="36279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67F7816-CF22-4888-B259-5F2D8B5AECBF}"/>
              </a:ext>
            </a:extLst>
          </p:cNvPr>
          <p:cNvSpPr/>
          <p:nvPr/>
        </p:nvSpPr>
        <p:spPr>
          <a:xfrm>
            <a:off x="4341041" y="274814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E1E1CC4-92B9-4E8F-A915-4E20CCE03094}"/>
              </a:ext>
            </a:extLst>
          </p:cNvPr>
          <p:cNvSpPr/>
          <p:nvPr/>
        </p:nvSpPr>
        <p:spPr>
          <a:xfrm>
            <a:off x="7286151" y="22563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D7D953F-BAA4-4C2D-A250-90670C4D9E15}"/>
              </a:ext>
            </a:extLst>
          </p:cNvPr>
          <p:cNvSpPr/>
          <p:nvPr/>
        </p:nvSpPr>
        <p:spPr>
          <a:xfrm>
            <a:off x="5645376" y="292825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C926106-4CFF-4CC1-A969-2F3AF2C56B6E}"/>
              </a:ext>
            </a:extLst>
          </p:cNvPr>
          <p:cNvSpPr/>
          <p:nvPr/>
        </p:nvSpPr>
        <p:spPr>
          <a:xfrm>
            <a:off x="7838353" y="42009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FF6CE23-3D9C-4850-9599-8292321AFC6E}"/>
              </a:ext>
            </a:extLst>
          </p:cNvPr>
          <p:cNvSpPr/>
          <p:nvPr/>
        </p:nvSpPr>
        <p:spPr>
          <a:xfrm>
            <a:off x="7400945" y="289856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D7785AD-7B0A-4146-8BE3-BF212C71EF6B}"/>
              </a:ext>
            </a:extLst>
          </p:cNvPr>
          <p:cNvSpPr/>
          <p:nvPr/>
        </p:nvSpPr>
        <p:spPr>
          <a:xfrm>
            <a:off x="8665999" y="125779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674C490-6E24-474A-9D9E-78CAECD7F56B}"/>
              </a:ext>
            </a:extLst>
          </p:cNvPr>
          <p:cNvSpPr/>
          <p:nvPr/>
        </p:nvSpPr>
        <p:spPr>
          <a:xfrm>
            <a:off x="8217724" y="153389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C66374B-6B12-4051-8190-38896E6D2C31}"/>
              </a:ext>
            </a:extLst>
          </p:cNvPr>
          <p:cNvSpPr/>
          <p:nvPr/>
        </p:nvSpPr>
        <p:spPr>
          <a:xfrm>
            <a:off x="10270879" y="30157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6DB879B-F095-485F-9734-6AD09F8D38DE}"/>
              </a:ext>
            </a:extLst>
          </p:cNvPr>
          <p:cNvSpPr/>
          <p:nvPr/>
        </p:nvSpPr>
        <p:spPr>
          <a:xfrm>
            <a:off x="9262527" y="545309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E363EA-F854-49F0-BAD8-BCD48F680DC0}"/>
              </a:ext>
            </a:extLst>
          </p:cNvPr>
          <p:cNvSpPr/>
          <p:nvPr/>
        </p:nvSpPr>
        <p:spPr>
          <a:xfrm>
            <a:off x="8903173" y="343492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DC22F3-F4A3-4021-B70D-8AE77988BAC4}"/>
              </a:ext>
            </a:extLst>
          </p:cNvPr>
          <p:cNvSpPr/>
          <p:nvPr/>
        </p:nvSpPr>
        <p:spPr>
          <a:xfrm>
            <a:off x="9275330" y="496091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C9C6795-50E7-44C7-AAB5-E68ADB869CF1}"/>
              </a:ext>
            </a:extLst>
          </p:cNvPr>
          <p:cNvSpPr/>
          <p:nvPr/>
        </p:nvSpPr>
        <p:spPr>
          <a:xfrm>
            <a:off x="4500747" y="597625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222A6CE-0DE1-4363-A974-E15EA4CA5F84}"/>
              </a:ext>
            </a:extLst>
          </p:cNvPr>
          <p:cNvSpPr/>
          <p:nvPr/>
        </p:nvSpPr>
        <p:spPr>
          <a:xfrm>
            <a:off x="7039656" y="377487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FDCBC5-32AE-41DD-B2CC-8F1B7906AAE2}"/>
              </a:ext>
            </a:extLst>
          </p:cNvPr>
          <p:cNvSpPr/>
          <p:nvPr/>
        </p:nvSpPr>
        <p:spPr>
          <a:xfrm>
            <a:off x="3916299" y="276315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614EB06-F7CA-4FCC-A5FB-0BBD7F2A09FA}"/>
              </a:ext>
            </a:extLst>
          </p:cNvPr>
          <p:cNvSpPr/>
          <p:nvPr/>
        </p:nvSpPr>
        <p:spPr>
          <a:xfrm>
            <a:off x="9863862" y="355467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526E601-939C-4689-8728-43050C210077}"/>
              </a:ext>
            </a:extLst>
          </p:cNvPr>
          <p:cNvSpPr/>
          <p:nvPr/>
        </p:nvSpPr>
        <p:spPr>
          <a:xfrm>
            <a:off x="2115784" y="497724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9678F56-BC43-4E54-871C-4232AF3912AF}"/>
              </a:ext>
            </a:extLst>
          </p:cNvPr>
          <p:cNvSpPr/>
          <p:nvPr/>
        </p:nvSpPr>
        <p:spPr>
          <a:xfrm>
            <a:off x="2956748" y="484954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5FB1B0-9C30-42C3-8FFC-A0CCA7FBEE10}"/>
              </a:ext>
            </a:extLst>
          </p:cNvPr>
          <p:cNvSpPr/>
          <p:nvPr/>
        </p:nvSpPr>
        <p:spPr>
          <a:xfrm>
            <a:off x="9841422" y="287283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0BF4707-0660-4149-AFCC-9DCDA89C13AF}"/>
              </a:ext>
            </a:extLst>
          </p:cNvPr>
          <p:cNvSpPr/>
          <p:nvPr/>
        </p:nvSpPr>
        <p:spPr>
          <a:xfrm>
            <a:off x="9601187" y="383721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BA81640-5423-4CAE-82FD-10908C897FE5}"/>
              </a:ext>
            </a:extLst>
          </p:cNvPr>
          <p:cNvSpPr/>
          <p:nvPr/>
        </p:nvSpPr>
        <p:spPr>
          <a:xfrm>
            <a:off x="7956470" y="434351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081DEFA-535E-4B1E-8548-1FEB30F82555}"/>
              </a:ext>
            </a:extLst>
          </p:cNvPr>
          <p:cNvSpPr/>
          <p:nvPr/>
        </p:nvSpPr>
        <p:spPr>
          <a:xfrm>
            <a:off x="4261902" y="326051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059A237-22E9-4117-BBEF-DC357024680A}"/>
              </a:ext>
            </a:extLst>
          </p:cNvPr>
          <p:cNvSpPr/>
          <p:nvPr/>
        </p:nvSpPr>
        <p:spPr>
          <a:xfrm>
            <a:off x="10217440" y="490127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833785F-668E-4B81-BA60-31ED85B74D66}"/>
              </a:ext>
            </a:extLst>
          </p:cNvPr>
          <p:cNvSpPr/>
          <p:nvPr/>
        </p:nvSpPr>
        <p:spPr>
          <a:xfrm>
            <a:off x="1702126" y="489907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B498DED-78DC-438F-B6EA-163D2862DCF8}"/>
              </a:ext>
            </a:extLst>
          </p:cNvPr>
          <p:cNvSpPr/>
          <p:nvPr/>
        </p:nvSpPr>
        <p:spPr>
          <a:xfrm>
            <a:off x="1859684" y="403020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1F33E81-00E4-4498-A270-CD27B9CE1769}"/>
              </a:ext>
            </a:extLst>
          </p:cNvPr>
          <p:cNvSpPr/>
          <p:nvPr/>
        </p:nvSpPr>
        <p:spPr>
          <a:xfrm>
            <a:off x="1987137" y="47021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C220997-1AD8-4333-9153-9866684B0B17}"/>
              </a:ext>
            </a:extLst>
          </p:cNvPr>
          <p:cNvSpPr/>
          <p:nvPr/>
        </p:nvSpPr>
        <p:spPr>
          <a:xfrm>
            <a:off x="3097936" y="353308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538BEBB-687D-4323-B79A-4A443DFA3425}"/>
              </a:ext>
            </a:extLst>
          </p:cNvPr>
          <p:cNvSpPr/>
          <p:nvPr/>
        </p:nvSpPr>
        <p:spPr>
          <a:xfrm>
            <a:off x="2270774" y="372540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5471E56-1E2A-4A13-8D62-0820346D116D}"/>
              </a:ext>
            </a:extLst>
          </p:cNvPr>
          <p:cNvSpPr/>
          <p:nvPr/>
        </p:nvSpPr>
        <p:spPr>
          <a:xfrm>
            <a:off x="2481095" y="340039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6E5B773-2E67-4615-BF1D-65A1A3560CDC}"/>
              </a:ext>
            </a:extLst>
          </p:cNvPr>
          <p:cNvSpPr/>
          <p:nvPr/>
        </p:nvSpPr>
        <p:spPr>
          <a:xfrm>
            <a:off x="3563865" y="390700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089A41E-9F43-44CD-806F-78B29E9100D7}"/>
              </a:ext>
            </a:extLst>
          </p:cNvPr>
          <p:cNvSpPr/>
          <p:nvPr/>
        </p:nvSpPr>
        <p:spPr>
          <a:xfrm>
            <a:off x="2987365" y="410633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D16EA95-B4A3-4110-BEA7-CE2E86C21C09}"/>
              </a:ext>
            </a:extLst>
          </p:cNvPr>
          <p:cNvSpPr/>
          <p:nvPr/>
        </p:nvSpPr>
        <p:spPr>
          <a:xfrm>
            <a:off x="3687467" y="442505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B9DF2FD-6486-4C72-92C6-457E6A47C19D}"/>
              </a:ext>
            </a:extLst>
          </p:cNvPr>
          <p:cNvSpPr/>
          <p:nvPr/>
        </p:nvSpPr>
        <p:spPr>
          <a:xfrm>
            <a:off x="3032774" y="448740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72104BC-BDF8-4A3B-816F-F75EDE65033A}"/>
              </a:ext>
            </a:extLst>
          </p:cNvPr>
          <p:cNvSpPr/>
          <p:nvPr/>
        </p:nvSpPr>
        <p:spPr>
          <a:xfrm>
            <a:off x="8381100" y="12392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196B2EC-FD1F-4E71-869D-47F3175088B7}"/>
              </a:ext>
            </a:extLst>
          </p:cNvPr>
          <p:cNvSpPr/>
          <p:nvPr/>
        </p:nvSpPr>
        <p:spPr>
          <a:xfrm>
            <a:off x="7034296" y="31228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8B9F847-C85E-462E-B8CA-54ADC203CB29}"/>
              </a:ext>
            </a:extLst>
          </p:cNvPr>
          <p:cNvSpPr/>
          <p:nvPr/>
        </p:nvSpPr>
        <p:spPr>
          <a:xfrm>
            <a:off x="5455433" y="77511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B9CADA5-4C77-4ED4-8738-B41261AAE6D4}"/>
              </a:ext>
            </a:extLst>
          </p:cNvPr>
          <p:cNvSpPr/>
          <p:nvPr/>
        </p:nvSpPr>
        <p:spPr>
          <a:xfrm>
            <a:off x="4107744" y="360145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3453D04-7601-4A9E-A6C5-66270EA2CDCB}"/>
              </a:ext>
            </a:extLst>
          </p:cNvPr>
          <p:cNvSpPr/>
          <p:nvPr/>
        </p:nvSpPr>
        <p:spPr>
          <a:xfrm>
            <a:off x="4024728" y="337359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4F7D79C-32F1-49C3-91D6-E1FA3B86B034}"/>
              </a:ext>
            </a:extLst>
          </p:cNvPr>
          <p:cNvSpPr/>
          <p:nvPr/>
        </p:nvSpPr>
        <p:spPr>
          <a:xfrm>
            <a:off x="4538605" y="380036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935065B-026C-43E5-80D8-F0E56499BEF7}"/>
              </a:ext>
            </a:extLst>
          </p:cNvPr>
          <p:cNvSpPr/>
          <p:nvPr/>
        </p:nvSpPr>
        <p:spPr>
          <a:xfrm>
            <a:off x="4105983" y="106479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4609FCD-3D4F-4FC8-A8B5-4F383CC0FF0E}"/>
              </a:ext>
            </a:extLst>
          </p:cNvPr>
          <p:cNvSpPr/>
          <p:nvPr/>
        </p:nvSpPr>
        <p:spPr>
          <a:xfrm>
            <a:off x="8447606" y="113854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D7DCA44-4222-448A-BC4D-33F1916F1AAA}"/>
              </a:ext>
            </a:extLst>
          </p:cNvPr>
          <p:cNvSpPr/>
          <p:nvPr/>
        </p:nvSpPr>
        <p:spPr>
          <a:xfrm>
            <a:off x="6533407" y="35992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0435335-D73D-491D-ABFC-B6FA9A744A75}"/>
              </a:ext>
            </a:extLst>
          </p:cNvPr>
          <p:cNvSpPr/>
          <p:nvPr/>
        </p:nvSpPr>
        <p:spPr>
          <a:xfrm>
            <a:off x="5266706" y="256953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17124-75CE-4A3D-A8CC-F6571412FE7B}"/>
              </a:ext>
            </a:extLst>
          </p:cNvPr>
          <p:cNvSpPr/>
          <p:nvPr/>
        </p:nvSpPr>
        <p:spPr>
          <a:xfrm>
            <a:off x="6503286" y="213781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223A78A-42AE-4B19-B797-2A4DAA9D81E7}"/>
              </a:ext>
            </a:extLst>
          </p:cNvPr>
          <p:cNvSpPr/>
          <p:nvPr/>
        </p:nvSpPr>
        <p:spPr>
          <a:xfrm>
            <a:off x="4794894" y="283622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E7D5A7D-F2BE-4BF2-9C26-C877E542A09D}"/>
              </a:ext>
            </a:extLst>
          </p:cNvPr>
          <p:cNvSpPr/>
          <p:nvPr/>
        </p:nvSpPr>
        <p:spPr>
          <a:xfrm>
            <a:off x="7009445" y="347229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5525668-DC7A-4B51-BE7A-474026D92657}"/>
              </a:ext>
            </a:extLst>
          </p:cNvPr>
          <p:cNvSpPr/>
          <p:nvPr/>
        </p:nvSpPr>
        <p:spPr>
          <a:xfrm>
            <a:off x="6698464" y="439002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B0C4BAF-F3C2-4ACF-99CA-E6840FD51E87}"/>
              </a:ext>
            </a:extLst>
          </p:cNvPr>
          <p:cNvSpPr/>
          <p:nvPr/>
        </p:nvSpPr>
        <p:spPr>
          <a:xfrm>
            <a:off x="6990607" y="40564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4839C50-74D5-4AE5-8604-50AB1E5B4455}"/>
              </a:ext>
            </a:extLst>
          </p:cNvPr>
          <p:cNvSpPr/>
          <p:nvPr/>
        </p:nvSpPr>
        <p:spPr>
          <a:xfrm>
            <a:off x="6979370" y="453687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258912C-DBF2-41EF-BF3F-CAD908A83403}"/>
              </a:ext>
            </a:extLst>
          </p:cNvPr>
          <p:cNvSpPr/>
          <p:nvPr/>
        </p:nvSpPr>
        <p:spPr>
          <a:xfrm>
            <a:off x="5333221" y="444137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00851CA-3EE3-42D4-AE05-6A2BE1AFBFEF}"/>
              </a:ext>
            </a:extLst>
          </p:cNvPr>
          <p:cNvSpPr/>
          <p:nvPr/>
        </p:nvSpPr>
        <p:spPr>
          <a:xfrm>
            <a:off x="6852062" y="496091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F928364-4C5C-4090-9B56-B97CC8283CA7}"/>
              </a:ext>
            </a:extLst>
          </p:cNvPr>
          <p:cNvSpPr/>
          <p:nvPr/>
        </p:nvSpPr>
        <p:spPr>
          <a:xfrm>
            <a:off x="8630481" y="196635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B1F61C7-8AD4-4DB3-96DA-FA7107C3021A}"/>
              </a:ext>
            </a:extLst>
          </p:cNvPr>
          <p:cNvSpPr/>
          <p:nvPr/>
        </p:nvSpPr>
        <p:spPr>
          <a:xfrm>
            <a:off x="8070622" y="471153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8EB63C0-4377-4A3F-96CC-C75E600682D4}"/>
              </a:ext>
            </a:extLst>
          </p:cNvPr>
          <p:cNvSpPr/>
          <p:nvPr/>
        </p:nvSpPr>
        <p:spPr>
          <a:xfrm>
            <a:off x="9221891" y="271714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3F77C1B-B3D2-4872-A998-A9EC69808E1B}"/>
              </a:ext>
            </a:extLst>
          </p:cNvPr>
          <p:cNvSpPr/>
          <p:nvPr/>
        </p:nvSpPr>
        <p:spPr>
          <a:xfrm>
            <a:off x="7579104" y="519050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03E68D25-3802-4632-B55C-F9C5D3743B67}"/>
              </a:ext>
            </a:extLst>
          </p:cNvPr>
          <p:cNvSpPr/>
          <p:nvPr/>
        </p:nvSpPr>
        <p:spPr>
          <a:xfrm>
            <a:off x="9194216" y="407869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7BA85F2-3CE7-42F1-B72F-EC0EB8C83B65}"/>
              </a:ext>
            </a:extLst>
          </p:cNvPr>
          <p:cNvSpPr/>
          <p:nvPr/>
        </p:nvSpPr>
        <p:spPr>
          <a:xfrm>
            <a:off x="5449083" y="595250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D9CF27C-A4C2-4969-B674-B4E24216C2A9}"/>
              </a:ext>
            </a:extLst>
          </p:cNvPr>
          <p:cNvSpPr/>
          <p:nvPr/>
        </p:nvSpPr>
        <p:spPr>
          <a:xfrm>
            <a:off x="8484344" y="424494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953C0FB8-C970-49BD-B469-5988533195BE}"/>
              </a:ext>
            </a:extLst>
          </p:cNvPr>
          <p:cNvSpPr/>
          <p:nvPr/>
        </p:nvSpPr>
        <p:spPr>
          <a:xfrm>
            <a:off x="6254974" y="613756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6B506C8-F841-4EC1-BF00-AC617864E75D}"/>
              </a:ext>
            </a:extLst>
          </p:cNvPr>
          <p:cNvSpPr/>
          <p:nvPr/>
        </p:nvSpPr>
        <p:spPr>
          <a:xfrm>
            <a:off x="7905007" y="49708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8437F2E-82F7-4EC7-8303-8A90CAC35DD4}"/>
              </a:ext>
            </a:extLst>
          </p:cNvPr>
          <p:cNvSpPr/>
          <p:nvPr/>
        </p:nvSpPr>
        <p:spPr>
          <a:xfrm>
            <a:off x="6096000" y="433350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1F25AB1C-63E8-4442-8664-0CF94208251F}"/>
              </a:ext>
            </a:extLst>
          </p:cNvPr>
          <p:cNvSpPr/>
          <p:nvPr/>
        </p:nvSpPr>
        <p:spPr>
          <a:xfrm>
            <a:off x="5820276" y="519050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1BC58AD-9EC4-4B1F-BE60-9296523BBA70}"/>
              </a:ext>
            </a:extLst>
          </p:cNvPr>
          <p:cNvSpPr/>
          <p:nvPr/>
        </p:nvSpPr>
        <p:spPr>
          <a:xfrm>
            <a:off x="6138535" y="55804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AD3EC88-D731-4B88-8B49-813C3F39D922}"/>
              </a:ext>
            </a:extLst>
          </p:cNvPr>
          <p:cNvSpPr/>
          <p:nvPr/>
        </p:nvSpPr>
        <p:spPr>
          <a:xfrm>
            <a:off x="8358887" y="512815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C7CAF01E-0FC9-425E-A0D8-2BFD204DE6EB}"/>
              </a:ext>
            </a:extLst>
          </p:cNvPr>
          <p:cNvSpPr/>
          <p:nvPr/>
        </p:nvSpPr>
        <p:spPr>
          <a:xfrm>
            <a:off x="8236670" y="572432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0D707DF-1428-4BD4-957A-A92FE3A8EE5E}"/>
              </a:ext>
            </a:extLst>
          </p:cNvPr>
          <p:cNvSpPr/>
          <p:nvPr/>
        </p:nvSpPr>
        <p:spPr>
          <a:xfrm>
            <a:off x="8859343" y="442505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9ED9550E-456F-41C5-8D43-84E89B3B12C5}"/>
              </a:ext>
            </a:extLst>
          </p:cNvPr>
          <p:cNvSpPr/>
          <p:nvPr/>
        </p:nvSpPr>
        <p:spPr>
          <a:xfrm>
            <a:off x="2022638" y="587036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7B624357-7D88-4814-9B1F-82B0EFD8482A}"/>
              </a:ext>
            </a:extLst>
          </p:cNvPr>
          <p:cNvSpPr/>
          <p:nvPr/>
        </p:nvSpPr>
        <p:spPr>
          <a:xfrm>
            <a:off x="9031156" y="484810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4813D34-2FB7-496C-ABE0-5C5FF9A3F5F0}"/>
              </a:ext>
            </a:extLst>
          </p:cNvPr>
          <p:cNvSpPr/>
          <p:nvPr/>
        </p:nvSpPr>
        <p:spPr>
          <a:xfrm>
            <a:off x="2405026" y="560367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272EC26F-85EF-4CB2-99B3-B385329083E8}"/>
              </a:ext>
            </a:extLst>
          </p:cNvPr>
          <p:cNvSpPr/>
          <p:nvPr/>
        </p:nvSpPr>
        <p:spPr>
          <a:xfrm>
            <a:off x="8858640" y="190580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18A106BC-D301-40D3-BAFD-7DC0B3613D4E}"/>
              </a:ext>
            </a:extLst>
          </p:cNvPr>
          <p:cNvSpPr/>
          <p:nvPr/>
        </p:nvSpPr>
        <p:spPr>
          <a:xfrm>
            <a:off x="3778331" y="632239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1A3237DF-BC80-42D7-A5FE-059CDA72209F}"/>
              </a:ext>
            </a:extLst>
          </p:cNvPr>
          <p:cNvSpPr/>
          <p:nvPr/>
        </p:nvSpPr>
        <p:spPr>
          <a:xfrm>
            <a:off x="8857507" y="58471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D35B362E-95F7-414B-8447-96D99D9F579B}"/>
              </a:ext>
            </a:extLst>
          </p:cNvPr>
          <p:cNvSpPr/>
          <p:nvPr/>
        </p:nvSpPr>
        <p:spPr>
          <a:xfrm>
            <a:off x="4760025" y="196635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C04A504C-AD0A-4332-8651-4E52B09C9B89}"/>
              </a:ext>
            </a:extLst>
          </p:cNvPr>
          <p:cNvSpPr/>
          <p:nvPr/>
        </p:nvSpPr>
        <p:spPr>
          <a:xfrm>
            <a:off x="3563865" y="558289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A7E7E5B-9063-4837-A01A-FD67942F3BEA}"/>
              </a:ext>
            </a:extLst>
          </p:cNvPr>
          <p:cNvSpPr/>
          <p:nvPr/>
        </p:nvSpPr>
        <p:spPr>
          <a:xfrm>
            <a:off x="5683588" y="220287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B5A93F03-79C8-49BC-ABEA-F267CF4D6CAF}"/>
              </a:ext>
            </a:extLst>
          </p:cNvPr>
          <p:cNvSpPr/>
          <p:nvPr/>
        </p:nvSpPr>
        <p:spPr>
          <a:xfrm>
            <a:off x="6280053" y="484215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119B1AE-34CE-4306-8365-DD985AF72518}"/>
              </a:ext>
            </a:extLst>
          </p:cNvPr>
          <p:cNvSpPr/>
          <p:nvPr/>
        </p:nvSpPr>
        <p:spPr>
          <a:xfrm>
            <a:off x="3465036" y="269684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8C7076F8-67AF-49F6-BE19-4FD3C41D6CFA}"/>
              </a:ext>
            </a:extLst>
          </p:cNvPr>
          <p:cNvSpPr/>
          <p:nvPr/>
        </p:nvSpPr>
        <p:spPr>
          <a:xfrm>
            <a:off x="3428648" y="160192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2B9C2441-E740-4D4B-8D32-6CA841F769AE}"/>
              </a:ext>
            </a:extLst>
          </p:cNvPr>
          <p:cNvSpPr/>
          <p:nvPr/>
        </p:nvSpPr>
        <p:spPr>
          <a:xfrm>
            <a:off x="2182132" y="173479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44A0E9D7-A197-490D-A6DC-ED2B3061F640}"/>
              </a:ext>
            </a:extLst>
          </p:cNvPr>
          <p:cNvSpPr/>
          <p:nvPr/>
        </p:nvSpPr>
        <p:spPr>
          <a:xfrm>
            <a:off x="4059774" y="54929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5664D6E9-6096-47E5-9439-BE1CF2F1414D}"/>
              </a:ext>
            </a:extLst>
          </p:cNvPr>
          <p:cNvSpPr/>
          <p:nvPr/>
        </p:nvSpPr>
        <p:spPr>
          <a:xfrm>
            <a:off x="1705384" y="160192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BFE893F8-0BFB-4131-9A71-ABCEC4BE44A5}"/>
              </a:ext>
            </a:extLst>
          </p:cNvPr>
          <p:cNvSpPr/>
          <p:nvPr/>
        </p:nvSpPr>
        <p:spPr>
          <a:xfrm>
            <a:off x="2813161" y="238811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69B5B559-F5AD-4A59-8E26-B1659B207A17}"/>
              </a:ext>
            </a:extLst>
          </p:cNvPr>
          <p:cNvSpPr/>
          <p:nvPr/>
        </p:nvSpPr>
        <p:spPr>
          <a:xfrm>
            <a:off x="1977270" y="266370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4FCEA915-58DD-49F2-B5F3-AC8133D86C72}"/>
              </a:ext>
            </a:extLst>
          </p:cNvPr>
          <p:cNvSpPr/>
          <p:nvPr/>
        </p:nvSpPr>
        <p:spPr>
          <a:xfrm>
            <a:off x="2936763" y="290616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FF0A598C-1C57-4CE4-B9D1-9A6F63FFB258}"/>
              </a:ext>
            </a:extLst>
          </p:cNvPr>
          <p:cNvSpPr/>
          <p:nvPr/>
        </p:nvSpPr>
        <p:spPr>
          <a:xfrm>
            <a:off x="2040020" y="310202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6852F60A-5B7E-4168-8B81-E21372C92165}"/>
              </a:ext>
            </a:extLst>
          </p:cNvPr>
          <p:cNvSpPr/>
          <p:nvPr/>
        </p:nvSpPr>
        <p:spPr>
          <a:xfrm>
            <a:off x="3191474" y="171500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D4EAD4D-BFE2-4852-A09D-648D71A824FC}"/>
              </a:ext>
            </a:extLst>
          </p:cNvPr>
          <p:cNvSpPr/>
          <p:nvPr/>
        </p:nvSpPr>
        <p:spPr>
          <a:xfrm>
            <a:off x="6957600" y="571056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12F74C98-75FC-42E0-A42D-CE5C9F2FBC2C}"/>
              </a:ext>
            </a:extLst>
          </p:cNvPr>
          <p:cNvSpPr/>
          <p:nvPr/>
        </p:nvSpPr>
        <p:spPr>
          <a:xfrm>
            <a:off x="7357431" y="552103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55DF3AF8-8E6B-4AE8-8CB9-FFD10CDF71CC}"/>
              </a:ext>
            </a:extLst>
          </p:cNvPr>
          <p:cNvSpPr/>
          <p:nvPr/>
        </p:nvSpPr>
        <p:spPr>
          <a:xfrm>
            <a:off x="8100026" y="523528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F2D934EB-0F19-4052-AEFB-AC8A37AD935C}"/>
              </a:ext>
            </a:extLst>
          </p:cNvPr>
          <p:cNvSpPr/>
          <p:nvPr/>
        </p:nvSpPr>
        <p:spPr>
          <a:xfrm>
            <a:off x="10528222" y="369025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4D62F880-EEF9-424C-BBE8-CC9118A42935}"/>
              </a:ext>
            </a:extLst>
          </p:cNvPr>
          <p:cNvSpPr/>
          <p:nvPr/>
        </p:nvSpPr>
        <p:spPr>
          <a:xfrm>
            <a:off x="8635834" y="618399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6F5303A3-2A11-47CD-83CF-8D22B65D911D}"/>
              </a:ext>
            </a:extLst>
          </p:cNvPr>
          <p:cNvSpPr/>
          <p:nvPr/>
        </p:nvSpPr>
        <p:spPr>
          <a:xfrm>
            <a:off x="6577589" y="553836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69935CA-6EEF-4A42-A4A9-8D66FF1F9B55}"/>
              </a:ext>
            </a:extLst>
          </p:cNvPr>
          <p:cNvSpPr/>
          <p:nvPr/>
        </p:nvSpPr>
        <p:spPr>
          <a:xfrm>
            <a:off x="5628223" y="608325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B4D5F3FC-5642-43EB-863E-8BFA756711E0}"/>
              </a:ext>
            </a:extLst>
          </p:cNvPr>
          <p:cNvSpPr/>
          <p:nvPr/>
        </p:nvSpPr>
        <p:spPr>
          <a:xfrm>
            <a:off x="5536851" y="573875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CBF6C207-2DB4-401A-839C-1F70AE29DB72}"/>
              </a:ext>
            </a:extLst>
          </p:cNvPr>
          <p:cNvSpPr/>
          <p:nvPr/>
        </p:nvSpPr>
        <p:spPr>
          <a:xfrm>
            <a:off x="7596886" y="591440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D0AB33FA-13A5-4B5C-B880-3B0FC566EA2F}"/>
              </a:ext>
            </a:extLst>
          </p:cNvPr>
          <p:cNvSpPr/>
          <p:nvPr/>
        </p:nvSpPr>
        <p:spPr>
          <a:xfrm>
            <a:off x="8255823" y="601180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AC958791-9BA1-4551-AD12-3B6704DD8F68}"/>
              </a:ext>
            </a:extLst>
          </p:cNvPr>
          <p:cNvSpPr/>
          <p:nvPr/>
        </p:nvSpPr>
        <p:spPr>
          <a:xfrm>
            <a:off x="6355916" y="586890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506BCA4B-F597-4ABE-B2AE-FD9A2718FCDE}"/>
              </a:ext>
            </a:extLst>
          </p:cNvPr>
          <p:cNvSpPr/>
          <p:nvPr/>
        </p:nvSpPr>
        <p:spPr>
          <a:xfrm>
            <a:off x="6755747" y="567937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6D34B82F-242D-4BE2-AF60-48093A8DA243}"/>
              </a:ext>
            </a:extLst>
          </p:cNvPr>
          <p:cNvSpPr/>
          <p:nvPr/>
        </p:nvSpPr>
        <p:spPr>
          <a:xfrm>
            <a:off x="7375213" y="624494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440A18E9-C872-41EE-9882-1D3585737033}"/>
              </a:ext>
            </a:extLst>
          </p:cNvPr>
          <p:cNvSpPr/>
          <p:nvPr/>
        </p:nvSpPr>
        <p:spPr>
          <a:xfrm>
            <a:off x="7996050" y="637408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3FC6AFCF-E410-4C81-ABB6-D23AE3EF3588}"/>
              </a:ext>
            </a:extLst>
          </p:cNvPr>
          <p:cNvSpPr/>
          <p:nvPr/>
        </p:nvSpPr>
        <p:spPr>
          <a:xfrm>
            <a:off x="2260857" y="425276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840F1DE0-14AE-43D3-A835-5FE02F8BF3DE}"/>
              </a:ext>
            </a:extLst>
          </p:cNvPr>
          <p:cNvSpPr/>
          <p:nvPr/>
        </p:nvSpPr>
        <p:spPr>
          <a:xfrm>
            <a:off x="7435417" y="44052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F9B01E5C-FF43-449A-B3DF-23A05F7D2EB6}"/>
              </a:ext>
            </a:extLst>
          </p:cNvPr>
          <p:cNvSpPr/>
          <p:nvPr/>
        </p:nvSpPr>
        <p:spPr>
          <a:xfrm>
            <a:off x="2837256" y="388004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F19C4A23-5707-412F-A64E-6924BAC88378}"/>
              </a:ext>
            </a:extLst>
          </p:cNvPr>
          <p:cNvSpPr/>
          <p:nvPr/>
        </p:nvSpPr>
        <p:spPr>
          <a:xfrm>
            <a:off x="2773588" y="355261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DBCC775-7D17-4BE2-A149-24D9976139D2}"/>
              </a:ext>
            </a:extLst>
          </p:cNvPr>
          <p:cNvSpPr/>
          <p:nvPr/>
        </p:nvSpPr>
        <p:spPr>
          <a:xfrm>
            <a:off x="3627537" y="411109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DF4BD709-A5B3-4396-9385-FE550BF516EA}"/>
              </a:ext>
            </a:extLst>
          </p:cNvPr>
          <p:cNvSpPr/>
          <p:nvPr/>
        </p:nvSpPr>
        <p:spPr>
          <a:xfrm>
            <a:off x="2583013" y="440499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C5FB4359-66BD-4C1E-BBB2-06CBA4FE8ADC}"/>
              </a:ext>
            </a:extLst>
          </p:cNvPr>
          <p:cNvSpPr/>
          <p:nvPr/>
        </p:nvSpPr>
        <p:spPr>
          <a:xfrm>
            <a:off x="3497785" y="315702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A27EB64B-4A8A-457E-B973-FE2BF911A2FD}"/>
              </a:ext>
            </a:extLst>
          </p:cNvPr>
          <p:cNvSpPr/>
          <p:nvPr/>
        </p:nvSpPr>
        <p:spPr>
          <a:xfrm>
            <a:off x="3617436" y="284924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6BC2D2FC-170C-45C1-B0F4-6DB2B0CDE8D5}"/>
              </a:ext>
            </a:extLst>
          </p:cNvPr>
          <p:cNvSpPr/>
          <p:nvPr/>
        </p:nvSpPr>
        <p:spPr>
          <a:xfrm>
            <a:off x="3793712" y="159559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084CBF2E-70F1-4F52-8BF0-2A8553DCF90C}"/>
              </a:ext>
            </a:extLst>
          </p:cNvPr>
          <p:cNvSpPr/>
          <p:nvPr/>
        </p:nvSpPr>
        <p:spPr>
          <a:xfrm>
            <a:off x="2334532" y="188719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513CE34B-1AAE-4D2B-990D-C3ED5BC44E2B}"/>
              </a:ext>
            </a:extLst>
          </p:cNvPr>
          <p:cNvSpPr/>
          <p:nvPr/>
        </p:nvSpPr>
        <p:spPr>
          <a:xfrm>
            <a:off x="1672470" y="235890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1B31DEBA-451D-471B-98DA-F7A52969A9FB}"/>
              </a:ext>
            </a:extLst>
          </p:cNvPr>
          <p:cNvSpPr/>
          <p:nvPr/>
        </p:nvSpPr>
        <p:spPr>
          <a:xfrm>
            <a:off x="1857784" y="175432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8A8BCC9C-BC94-4D1B-9D56-28DDE0595AC2}"/>
              </a:ext>
            </a:extLst>
          </p:cNvPr>
          <p:cNvSpPr/>
          <p:nvPr/>
        </p:nvSpPr>
        <p:spPr>
          <a:xfrm>
            <a:off x="2965561" y="254051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8127685-426D-4440-93CC-624F2BBF69E9}"/>
              </a:ext>
            </a:extLst>
          </p:cNvPr>
          <p:cNvSpPr/>
          <p:nvPr/>
        </p:nvSpPr>
        <p:spPr>
          <a:xfrm>
            <a:off x="2551347" y="273502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B24A9671-9F57-4F0C-8699-E42FEA1BE578}"/>
              </a:ext>
            </a:extLst>
          </p:cNvPr>
          <p:cNvSpPr/>
          <p:nvPr/>
        </p:nvSpPr>
        <p:spPr>
          <a:xfrm>
            <a:off x="3089163" y="305856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82FB06C9-0D40-45C2-B6B3-6409D4FF5624}"/>
              </a:ext>
            </a:extLst>
          </p:cNvPr>
          <p:cNvSpPr/>
          <p:nvPr/>
        </p:nvSpPr>
        <p:spPr>
          <a:xfrm>
            <a:off x="2434470" y="312090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AAC456DF-8DCE-4688-85AE-9213A35005F1}"/>
              </a:ext>
            </a:extLst>
          </p:cNvPr>
          <p:cNvSpPr/>
          <p:nvPr/>
        </p:nvSpPr>
        <p:spPr>
          <a:xfrm>
            <a:off x="2891952" y="212851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058C1B78-5409-47DA-BE8A-889B1691980A}"/>
              </a:ext>
            </a:extLst>
          </p:cNvPr>
          <p:cNvSpPr/>
          <p:nvPr/>
        </p:nvSpPr>
        <p:spPr>
          <a:xfrm>
            <a:off x="3325318" y="406476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F838BFB0-E629-463B-8424-07EB35270E97}"/>
              </a:ext>
            </a:extLst>
          </p:cNvPr>
          <p:cNvSpPr/>
          <p:nvPr/>
        </p:nvSpPr>
        <p:spPr>
          <a:xfrm>
            <a:off x="2643289" y="392975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BFBDDCB-232C-4070-AE07-8F0A06857CD1}"/>
              </a:ext>
            </a:extLst>
          </p:cNvPr>
          <p:cNvSpPr/>
          <p:nvPr/>
        </p:nvSpPr>
        <p:spPr>
          <a:xfrm>
            <a:off x="1898677" y="426177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8F9E8C5-4F15-4151-8676-1E4271E2309D}"/>
              </a:ext>
            </a:extLst>
          </p:cNvPr>
          <p:cNvSpPr/>
          <p:nvPr/>
        </p:nvSpPr>
        <p:spPr>
          <a:xfrm>
            <a:off x="2166541" y="379688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822DAE07-82EC-402A-ADA6-16C24B9A3D14}"/>
              </a:ext>
            </a:extLst>
          </p:cNvPr>
          <p:cNvSpPr/>
          <p:nvPr/>
        </p:nvSpPr>
        <p:spPr>
          <a:xfrm>
            <a:off x="3191768" y="444337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2F70602-1648-42AB-A22E-5971DA7287D3}"/>
              </a:ext>
            </a:extLst>
          </p:cNvPr>
          <p:cNvSpPr/>
          <p:nvPr/>
        </p:nvSpPr>
        <p:spPr>
          <a:xfrm>
            <a:off x="1784596" y="523347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F4B25658-4003-4E0C-A819-A2F420AE3F54}"/>
              </a:ext>
            </a:extLst>
          </p:cNvPr>
          <p:cNvSpPr/>
          <p:nvPr/>
        </p:nvSpPr>
        <p:spPr>
          <a:xfrm>
            <a:off x="2973288" y="354099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02B1CA35-1169-44BA-80BA-9E9BABBB2D27}"/>
              </a:ext>
            </a:extLst>
          </p:cNvPr>
          <p:cNvSpPr/>
          <p:nvPr/>
        </p:nvSpPr>
        <p:spPr>
          <a:xfrm>
            <a:off x="3092939" y="323321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55ABE1E7-2845-40C0-815C-F531203B6526}"/>
              </a:ext>
            </a:extLst>
          </p:cNvPr>
          <p:cNvSpPr/>
          <p:nvPr/>
        </p:nvSpPr>
        <p:spPr>
          <a:xfrm>
            <a:off x="3139101" y="227799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BF55A2-EA8A-4983-AFB9-5FCC2CC706A5}"/>
              </a:ext>
            </a:extLst>
          </p:cNvPr>
          <p:cNvSpPr/>
          <p:nvPr/>
        </p:nvSpPr>
        <p:spPr>
          <a:xfrm>
            <a:off x="1867257" y="247537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4C4AB2A8-4F3B-4761-90B4-A9AAB9B827FF}"/>
              </a:ext>
            </a:extLst>
          </p:cNvPr>
          <p:cNvSpPr/>
          <p:nvPr/>
        </p:nvSpPr>
        <p:spPr>
          <a:xfrm>
            <a:off x="2138256" y="137721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1C7554E2-C496-4C2B-B5A0-6592F8E8B7A3}"/>
              </a:ext>
            </a:extLst>
          </p:cNvPr>
          <p:cNvSpPr/>
          <p:nvPr/>
        </p:nvSpPr>
        <p:spPr>
          <a:xfrm>
            <a:off x="5521345" y="112954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05D385E-719C-422C-8820-DC5A4F7EAA95}"/>
              </a:ext>
            </a:extLst>
          </p:cNvPr>
          <p:cNvSpPr/>
          <p:nvPr/>
        </p:nvSpPr>
        <p:spPr>
          <a:xfrm>
            <a:off x="2441064" y="292448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9F792A5-00B1-456C-A627-CD3A65EE6AA6}"/>
              </a:ext>
            </a:extLst>
          </p:cNvPr>
          <p:cNvSpPr/>
          <p:nvPr/>
        </p:nvSpPr>
        <p:spPr>
          <a:xfrm>
            <a:off x="1605173" y="320007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51BD740E-7E00-4E0A-9E62-43CE5A0D883A}"/>
              </a:ext>
            </a:extLst>
          </p:cNvPr>
          <p:cNvSpPr/>
          <p:nvPr/>
        </p:nvSpPr>
        <p:spPr>
          <a:xfrm>
            <a:off x="2321996" y="358224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E7466532-8ED7-4695-92F0-6CDA1FE9236B}"/>
              </a:ext>
            </a:extLst>
          </p:cNvPr>
          <p:cNvSpPr/>
          <p:nvPr/>
        </p:nvSpPr>
        <p:spPr>
          <a:xfrm>
            <a:off x="1909973" y="350487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7E02DBDD-6455-423D-B7F0-2EEB6917C3BA}"/>
              </a:ext>
            </a:extLst>
          </p:cNvPr>
          <p:cNvSpPr/>
          <p:nvPr/>
        </p:nvSpPr>
        <p:spPr>
          <a:xfrm>
            <a:off x="3999105" y="150717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F66564BA-6B89-46C7-BBFE-64DD3A69671D}"/>
              </a:ext>
            </a:extLst>
          </p:cNvPr>
          <p:cNvSpPr/>
          <p:nvPr/>
        </p:nvSpPr>
        <p:spPr>
          <a:xfrm>
            <a:off x="2151678" y="600990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F46D4EC-FA49-4F7F-A4B6-AAED09743CA8}"/>
              </a:ext>
            </a:extLst>
          </p:cNvPr>
          <p:cNvSpPr/>
          <p:nvPr/>
        </p:nvSpPr>
        <p:spPr>
          <a:xfrm>
            <a:off x="2957569" y="619496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5519FDDC-8478-4025-B567-99D416F89EDB}"/>
              </a:ext>
            </a:extLst>
          </p:cNvPr>
          <p:cNvSpPr/>
          <p:nvPr/>
        </p:nvSpPr>
        <p:spPr>
          <a:xfrm>
            <a:off x="2841130" y="563780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F676B8F9-15ED-429C-AD4F-8E7130798E2E}"/>
              </a:ext>
            </a:extLst>
          </p:cNvPr>
          <p:cNvSpPr/>
          <p:nvPr/>
        </p:nvSpPr>
        <p:spPr>
          <a:xfrm>
            <a:off x="4901165" y="581346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BA53A148-8071-45A4-A0F8-A96CD494B2FF}"/>
              </a:ext>
            </a:extLst>
          </p:cNvPr>
          <p:cNvSpPr/>
          <p:nvPr/>
        </p:nvSpPr>
        <p:spPr>
          <a:xfrm>
            <a:off x="3660195" y="576795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FCF7FBEC-4BC8-4578-A9FE-EE655492BD7F}"/>
              </a:ext>
            </a:extLst>
          </p:cNvPr>
          <p:cNvSpPr/>
          <p:nvPr/>
        </p:nvSpPr>
        <p:spPr>
          <a:xfrm>
            <a:off x="3082059" y="528550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9EF2A240-2243-4E4B-AB07-ECBF517A2960}"/>
              </a:ext>
            </a:extLst>
          </p:cNvPr>
          <p:cNvSpPr/>
          <p:nvPr/>
        </p:nvSpPr>
        <p:spPr>
          <a:xfrm>
            <a:off x="4679492" y="614399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9FD2FDAB-0025-4F33-A535-A5AB49F2D6F4}"/>
              </a:ext>
            </a:extLst>
          </p:cNvPr>
          <p:cNvSpPr/>
          <p:nvPr/>
        </p:nvSpPr>
        <p:spPr>
          <a:xfrm>
            <a:off x="3280184" y="559576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B3B9AB1B-DE44-41FF-B325-6F209D80CF05}"/>
              </a:ext>
            </a:extLst>
          </p:cNvPr>
          <p:cNvSpPr/>
          <p:nvPr/>
        </p:nvSpPr>
        <p:spPr>
          <a:xfrm>
            <a:off x="2355885" y="635329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4A2E5FA1-EFFC-46BD-8512-D4117E74C2AC}"/>
              </a:ext>
            </a:extLst>
          </p:cNvPr>
          <p:cNvSpPr/>
          <p:nvPr/>
        </p:nvSpPr>
        <p:spPr>
          <a:xfrm>
            <a:off x="2239446" y="579614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85A10554-513B-4FA6-B0A3-0F413A5CDA6F}"/>
              </a:ext>
            </a:extLst>
          </p:cNvPr>
          <p:cNvSpPr/>
          <p:nvPr/>
        </p:nvSpPr>
        <p:spPr>
          <a:xfrm>
            <a:off x="4299481" y="597180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26BB4937-7D42-4C0B-BFFE-1E03BDC6E5CE}"/>
              </a:ext>
            </a:extLst>
          </p:cNvPr>
          <p:cNvSpPr/>
          <p:nvPr/>
        </p:nvSpPr>
        <p:spPr>
          <a:xfrm>
            <a:off x="4920318" y="610094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E6D16AB4-02B7-4680-98AE-A2D267E8E447}"/>
              </a:ext>
            </a:extLst>
          </p:cNvPr>
          <p:cNvSpPr/>
          <p:nvPr/>
        </p:nvSpPr>
        <p:spPr>
          <a:xfrm>
            <a:off x="3058511" y="592629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D1D94B62-0DB5-42B0-A67F-0FA2A46F0545}"/>
              </a:ext>
            </a:extLst>
          </p:cNvPr>
          <p:cNvSpPr/>
          <p:nvPr/>
        </p:nvSpPr>
        <p:spPr>
          <a:xfrm>
            <a:off x="3458342" y="573677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B550AD60-2171-450A-B18A-663E2F543ED2}"/>
              </a:ext>
            </a:extLst>
          </p:cNvPr>
          <p:cNvSpPr/>
          <p:nvPr/>
        </p:nvSpPr>
        <p:spPr>
          <a:xfrm>
            <a:off x="4077808" y="630233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397D3776-765D-4BA9-BC45-6E2806B166C3}"/>
              </a:ext>
            </a:extLst>
          </p:cNvPr>
          <p:cNvSpPr/>
          <p:nvPr/>
        </p:nvSpPr>
        <p:spPr>
          <a:xfrm>
            <a:off x="4743098" y="625825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208CA835-B837-403C-A97D-A97DFEF10D57}"/>
              </a:ext>
            </a:extLst>
          </p:cNvPr>
          <p:cNvSpPr/>
          <p:nvPr/>
        </p:nvSpPr>
        <p:spPr>
          <a:xfrm>
            <a:off x="4223059" y="255170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58872789-0B32-44F3-A970-4B52772DF3C6}"/>
              </a:ext>
            </a:extLst>
          </p:cNvPr>
          <p:cNvSpPr/>
          <p:nvPr/>
        </p:nvSpPr>
        <p:spPr>
          <a:xfrm>
            <a:off x="6053259" y="154970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C2FE72A0-ABF1-4A58-B89F-A0A7548699D2}"/>
              </a:ext>
            </a:extLst>
          </p:cNvPr>
          <p:cNvSpPr/>
          <p:nvPr/>
        </p:nvSpPr>
        <p:spPr>
          <a:xfrm>
            <a:off x="6655686" y="193395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7FF6917E-59E1-43AB-9142-E5EA0F8E4468}"/>
              </a:ext>
            </a:extLst>
          </p:cNvPr>
          <p:cNvSpPr/>
          <p:nvPr/>
        </p:nvSpPr>
        <p:spPr>
          <a:xfrm>
            <a:off x="4280561" y="219405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A0B40563-7FA2-43F2-BC70-F04AB7BE91DD}"/>
              </a:ext>
            </a:extLst>
          </p:cNvPr>
          <p:cNvSpPr/>
          <p:nvPr/>
        </p:nvSpPr>
        <p:spPr>
          <a:xfrm>
            <a:off x="4912425" y="176249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0169A5BF-AADE-4786-8E49-BF49BDABF275}"/>
              </a:ext>
            </a:extLst>
          </p:cNvPr>
          <p:cNvSpPr/>
          <p:nvPr/>
        </p:nvSpPr>
        <p:spPr>
          <a:xfrm>
            <a:off x="5835988" y="199901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0CF83E02-A95D-48CF-8931-9E56617030B1}"/>
              </a:ext>
            </a:extLst>
          </p:cNvPr>
          <p:cNvSpPr/>
          <p:nvPr/>
        </p:nvSpPr>
        <p:spPr>
          <a:xfrm>
            <a:off x="9011040" y="205820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8671B56E-350B-4C14-8BF0-818E39BB2627}"/>
              </a:ext>
            </a:extLst>
          </p:cNvPr>
          <p:cNvSpPr/>
          <p:nvPr/>
        </p:nvSpPr>
        <p:spPr>
          <a:xfrm>
            <a:off x="9084696" y="352943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54E0A5D1-30C9-46C3-A056-F8087FFAA09B}"/>
              </a:ext>
            </a:extLst>
          </p:cNvPr>
          <p:cNvSpPr/>
          <p:nvPr/>
        </p:nvSpPr>
        <p:spPr>
          <a:xfrm>
            <a:off x="10462827" y="234389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37386E38-E329-4325-B25A-918EB8D84BF7}"/>
              </a:ext>
            </a:extLst>
          </p:cNvPr>
          <p:cNvSpPr/>
          <p:nvPr/>
        </p:nvSpPr>
        <p:spPr>
          <a:xfrm>
            <a:off x="10360961" y="128352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7A6B988D-2B2C-4428-8AF0-7FA94872525D}"/>
              </a:ext>
            </a:extLst>
          </p:cNvPr>
          <p:cNvSpPr/>
          <p:nvPr/>
        </p:nvSpPr>
        <p:spPr>
          <a:xfrm>
            <a:off x="9651987" y="568720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4CA671F7-3561-483E-87ED-7B4A8DFC011B}"/>
              </a:ext>
            </a:extLst>
          </p:cNvPr>
          <p:cNvSpPr/>
          <p:nvPr/>
        </p:nvSpPr>
        <p:spPr>
          <a:xfrm>
            <a:off x="9430638" y="622951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827EC029-3F78-4135-88E1-56FE81F1522A}"/>
              </a:ext>
            </a:extLst>
          </p:cNvPr>
          <p:cNvSpPr/>
          <p:nvPr/>
        </p:nvSpPr>
        <p:spPr>
          <a:xfrm>
            <a:off x="10593845" y="445076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F40DA7FB-33B7-44D5-8E53-BDEBF03BD3C9}"/>
              </a:ext>
            </a:extLst>
          </p:cNvPr>
          <p:cNvSpPr/>
          <p:nvPr/>
        </p:nvSpPr>
        <p:spPr>
          <a:xfrm>
            <a:off x="10254346" y="558041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B7FC1632-5310-4BF2-9BFF-33A44FF743BD}"/>
              </a:ext>
            </a:extLst>
          </p:cNvPr>
          <p:cNvSpPr/>
          <p:nvPr/>
        </p:nvSpPr>
        <p:spPr>
          <a:xfrm>
            <a:off x="10032673" y="591094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68925026-D3D0-4B23-AD17-F799E2513DF7}"/>
              </a:ext>
            </a:extLst>
          </p:cNvPr>
          <p:cNvSpPr/>
          <p:nvPr/>
        </p:nvSpPr>
        <p:spPr>
          <a:xfrm>
            <a:off x="10746245" y="460316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A894E206-841A-411C-A13E-1BACA98F7CD8}"/>
              </a:ext>
            </a:extLst>
          </p:cNvPr>
          <p:cNvSpPr/>
          <p:nvPr/>
        </p:nvSpPr>
        <p:spPr>
          <a:xfrm>
            <a:off x="10406746" y="573281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7E65E482-231B-446E-B8D4-D8589DD9D440}"/>
              </a:ext>
            </a:extLst>
          </p:cNvPr>
          <p:cNvSpPr/>
          <p:nvPr/>
        </p:nvSpPr>
        <p:spPr>
          <a:xfrm>
            <a:off x="10559146" y="588521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BFB1CAEF-D591-4B95-A7C5-CD724E5F1A0F}"/>
              </a:ext>
            </a:extLst>
          </p:cNvPr>
          <p:cNvSpPr/>
          <p:nvPr/>
        </p:nvSpPr>
        <p:spPr>
          <a:xfrm>
            <a:off x="10676972" y="508609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244A3E19-1230-4052-AD4A-BB72DB1167D2}"/>
              </a:ext>
            </a:extLst>
          </p:cNvPr>
          <p:cNvSpPr/>
          <p:nvPr/>
        </p:nvSpPr>
        <p:spPr>
          <a:xfrm>
            <a:off x="4087595" y="90352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B3217DD2-45FA-4D9E-A7E4-3152867DEE5F}"/>
              </a:ext>
            </a:extLst>
          </p:cNvPr>
          <p:cNvSpPr/>
          <p:nvPr/>
        </p:nvSpPr>
        <p:spPr>
          <a:xfrm>
            <a:off x="2334532" y="99653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063C7848-CEF2-4FCF-8519-50E16CA98695}"/>
              </a:ext>
            </a:extLst>
          </p:cNvPr>
          <p:cNvSpPr/>
          <p:nvPr/>
        </p:nvSpPr>
        <p:spPr>
          <a:xfrm>
            <a:off x="1857784" y="8636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B38F029F-3A59-44D5-A271-C31A0FEE113D}"/>
              </a:ext>
            </a:extLst>
          </p:cNvPr>
          <p:cNvSpPr/>
          <p:nvPr/>
        </p:nvSpPr>
        <p:spPr>
          <a:xfrm>
            <a:off x="2883011" y="151015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524F21B7-35F7-4ECF-8C66-75AA09419A20}"/>
              </a:ext>
            </a:extLst>
          </p:cNvPr>
          <p:cNvSpPr/>
          <p:nvPr/>
        </p:nvSpPr>
        <p:spPr>
          <a:xfrm>
            <a:off x="2047120" y="178575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0E7805DC-FEEB-4E65-8BC9-D79D4D4ADCE3}"/>
              </a:ext>
            </a:extLst>
          </p:cNvPr>
          <p:cNvSpPr/>
          <p:nvPr/>
        </p:nvSpPr>
        <p:spPr>
          <a:xfrm>
            <a:off x="3032774" y="117940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5F784988-1BA2-41CC-8EAF-F132E20C114B}"/>
              </a:ext>
            </a:extLst>
          </p:cNvPr>
          <p:cNvSpPr/>
          <p:nvPr/>
        </p:nvSpPr>
        <p:spPr>
          <a:xfrm>
            <a:off x="3733448" y="10160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B0A91F0F-1C4F-4882-8062-BB2DFC98852E}"/>
              </a:ext>
            </a:extLst>
          </p:cNvPr>
          <p:cNvSpPr/>
          <p:nvPr/>
        </p:nvSpPr>
        <p:spPr>
          <a:xfrm>
            <a:off x="2486932" y="114893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29182D89-7CE3-45DF-A014-FDD2BB30EA4A}"/>
              </a:ext>
            </a:extLst>
          </p:cNvPr>
          <p:cNvSpPr/>
          <p:nvPr/>
        </p:nvSpPr>
        <p:spPr>
          <a:xfrm>
            <a:off x="2010184" y="10160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9DB4970-7213-4768-BB72-51944FD310E4}"/>
              </a:ext>
            </a:extLst>
          </p:cNvPr>
          <p:cNvSpPr/>
          <p:nvPr/>
        </p:nvSpPr>
        <p:spPr>
          <a:xfrm>
            <a:off x="3035411" y="166255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1A534C9B-565B-4FA7-B06E-F45D5980CCAE}"/>
              </a:ext>
            </a:extLst>
          </p:cNvPr>
          <p:cNvSpPr/>
          <p:nvPr/>
        </p:nvSpPr>
        <p:spPr>
          <a:xfrm>
            <a:off x="3496274" y="11291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0AD0F612-65AF-4A44-AB9A-F6C95D1BA417}"/>
              </a:ext>
            </a:extLst>
          </p:cNvPr>
          <p:cNvSpPr/>
          <p:nvPr/>
        </p:nvSpPr>
        <p:spPr>
          <a:xfrm>
            <a:off x="3208951" y="140003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56206C6C-5461-4F25-AF4D-9EAE4C6C4786}"/>
              </a:ext>
            </a:extLst>
          </p:cNvPr>
          <p:cNvSpPr/>
          <p:nvPr/>
        </p:nvSpPr>
        <p:spPr>
          <a:xfrm>
            <a:off x="1962435" y="153290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0CC2DFBA-1CDA-4E14-91A8-71E55ED7B1A8}"/>
              </a:ext>
            </a:extLst>
          </p:cNvPr>
          <p:cNvSpPr/>
          <p:nvPr/>
        </p:nvSpPr>
        <p:spPr>
          <a:xfrm>
            <a:off x="8100026" y="349631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EA7CFF31-1D6E-49CD-B741-61C4B4091CF2}"/>
              </a:ext>
            </a:extLst>
          </p:cNvPr>
          <p:cNvSpPr/>
          <p:nvPr/>
        </p:nvSpPr>
        <p:spPr>
          <a:xfrm>
            <a:off x="7623278" y="336344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16628A61-DAA0-4946-8DB9-790328799313}"/>
              </a:ext>
            </a:extLst>
          </p:cNvPr>
          <p:cNvSpPr/>
          <p:nvPr/>
        </p:nvSpPr>
        <p:spPr>
          <a:xfrm>
            <a:off x="8252426" y="364871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A22DC311-0F80-4C56-A7CB-A14C6DC254EB}"/>
              </a:ext>
            </a:extLst>
          </p:cNvPr>
          <p:cNvSpPr/>
          <p:nvPr/>
        </p:nvSpPr>
        <p:spPr>
          <a:xfrm>
            <a:off x="7737578" y="354759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5349F337-23D0-4A78-97BF-CC58090B4026}"/>
              </a:ext>
            </a:extLst>
          </p:cNvPr>
          <p:cNvSpPr/>
          <p:nvPr/>
        </p:nvSpPr>
        <p:spPr>
          <a:xfrm>
            <a:off x="8252426" y="275806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ABC8D0EC-5785-40F3-9B6C-A7D4733CCF6E}"/>
              </a:ext>
            </a:extLst>
          </p:cNvPr>
          <p:cNvSpPr/>
          <p:nvPr/>
        </p:nvSpPr>
        <p:spPr>
          <a:xfrm>
            <a:off x="7775678" y="262519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DD07286E-62DF-4E68-9E48-5C95BADD27FC}"/>
              </a:ext>
            </a:extLst>
          </p:cNvPr>
          <p:cNvSpPr/>
          <p:nvPr/>
        </p:nvSpPr>
        <p:spPr>
          <a:xfrm>
            <a:off x="7965014" y="354727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A98D7D63-12C3-4D19-8645-E12BE30E891B}"/>
              </a:ext>
            </a:extLst>
          </p:cNvPr>
          <p:cNvSpPr/>
          <p:nvPr/>
        </p:nvSpPr>
        <p:spPr>
          <a:xfrm>
            <a:off x="8531826" y="278346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6253A9E5-8824-43E4-A28E-CE71125BF37A}"/>
              </a:ext>
            </a:extLst>
          </p:cNvPr>
          <p:cNvSpPr/>
          <p:nvPr/>
        </p:nvSpPr>
        <p:spPr>
          <a:xfrm>
            <a:off x="7928078" y="277759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4FC1A8FF-2D78-42D5-B007-19E9995C3BB9}"/>
              </a:ext>
            </a:extLst>
          </p:cNvPr>
          <p:cNvSpPr/>
          <p:nvPr/>
        </p:nvSpPr>
        <p:spPr>
          <a:xfrm>
            <a:off x="7880329" y="329443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B65777B8-60A7-4A8B-BECD-A264F2AC0874}"/>
              </a:ext>
            </a:extLst>
          </p:cNvPr>
          <p:cNvSpPr/>
          <p:nvPr/>
        </p:nvSpPr>
        <p:spPr>
          <a:xfrm>
            <a:off x="10261337" y="301732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F5B437A6-0150-4488-A3A9-1EFEA67F9ACE}"/>
              </a:ext>
            </a:extLst>
          </p:cNvPr>
          <p:cNvSpPr/>
          <p:nvPr/>
        </p:nvSpPr>
        <p:spPr>
          <a:xfrm>
            <a:off x="9492191" y="468136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31A8FE2F-F91E-48C0-801A-D6A310AEDC72}"/>
              </a:ext>
            </a:extLst>
          </p:cNvPr>
          <p:cNvSpPr/>
          <p:nvPr/>
        </p:nvSpPr>
        <p:spPr>
          <a:xfrm>
            <a:off x="9483500" y="57620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E501E94B-8154-4BC0-AC90-F98CBD27E2F9}"/>
              </a:ext>
            </a:extLst>
          </p:cNvPr>
          <p:cNvSpPr/>
          <p:nvPr/>
        </p:nvSpPr>
        <p:spPr>
          <a:xfrm>
            <a:off x="8885629" y="91532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13A0FC51-A3EB-4640-AE18-B2686AECA48F}"/>
              </a:ext>
            </a:extLst>
          </p:cNvPr>
          <p:cNvSpPr/>
          <p:nvPr/>
        </p:nvSpPr>
        <p:spPr>
          <a:xfrm>
            <a:off x="9915183" y="81541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1BF922FB-3791-41A2-A6E1-0618EB198F35}"/>
              </a:ext>
            </a:extLst>
          </p:cNvPr>
          <p:cNvSpPr/>
          <p:nvPr/>
        </p:nvSpPr>
        <p:spPr>
          <a:xfrm>
            <a:off x="9174661" y="98065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BC640B09-E970-46A7-A898-BFB53F4654ED}"/>
              </a:ext>
            </a:extLst>
          </p:cNvPr>
          <p:cNvSpPr/>
          <p:nvPr/>
        </p:nvSpPr>
        <p:spPr>
          <a:xfrm>
            <a:off x="9839407" y="108298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4B6424D5-91F2-4926-B029-533875278351}"/>
              </a:ext>
            </a:extLst>
          </p:cNvPr>
          <p:cNvSpPr/>
          <p:nvPr/>
        </p:nvSpPr>
        <p:spPr>
          <a:xfrm>
            <a:off x="9159609" y="141795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EC909A22-9A64-43F3-B71D-85EBE7149A16}"/>
              </a:ext>
            </a:extLst>
          </p:cNvPr>
          <p:cNvSpPr/>
          <p:nvPr/>
        </p:nvSpPr>
        <p:spPr>
          <a:xfrm>
            <a:off x="9839407" y="207547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8C0C173A-F03B-41E5-B05D-4FEA2C0028EC}"/>
              </a:ext>
            </a:extLst>
          </p:cNvPr>
          <p:cNvSpPr/>
          <p:nvPr/>
        </p:nvSpPr>
        <p:spPr>
          <a:xfrm>
            <a:off x="9497975" y="189807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27F3A921-CFF7-4EC1-9647-E40887858EC0}"/>
              </a:ext>
            </a:extLst>
          </p:cNvPr>
          <p:cNvSpPr/>
          <p:nvPr/>
        </p:nvSpPr>
        <p:spPr>
          <a:xfrm>
            <a:off x="1758699" y="619408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C7CE31D1-F964-44B1-9379-7DAA41CE5D5C}"/>
              </a:ext>
            </a:extLst>
          </p:cNvPr>
          <p:cNvSpPr/>
          <p:nvPr/>
        </p:nvSpPr>
        <p:spPr>
          <a:xfrm>
            <a:off x="3951388" y="128036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A31E174F-68AC-447A-AC49-027EE5E5AB98}"/>
              </a:ext>
            </a:extLst>
          </p:cNvPr>
          <p:cNvSpPr/>
          <p:nvPr/>
        </p:nvSpPr>
        <p:spPr>
          <a:xfrm>
            <a:off x="4048724" y="6909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61A35DFC-9956-4B41-8C73-7EBC32B77D7C}"/>
              </a:ext>
            </a:extLst>
          </p:cNvPr>
          <p:cNvSpPr/>
          <p:nvPr/>
        </p:nvSpPr>
        <p:spPr>
          <a:xfrm>
            <a:off x="4438298" y="7303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F0EAF7F3-3095-4F85-9E10-00FA1CBFB738}"/>
              </a:ext>
            </a:extLst>
          </p:cNvPr>
          <p:cNvSpPr/>
          <p:nvPr/>
        </p:nvSpPr>
        <p:spPr>
          <a:xfrm>
            <a:off x="4201124" y="8433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7DAA10FA-FFC5-4CF2-BDE4-3F8AD5819B72}"/>
              </a:ext>
            </a:extLst>
          </p:cNvPr>
          <p:cNvSpPr/>
          <p:nvPr/>
        </p:nvSpPr>
        <p:spPr>
          <a:xfrm>
            <a:off x="4982283" y="89969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05BD121A-06B9-410B-A760-4457D625749E}"/>
              </a:ext>
            </a:extLst>
          </p:cNvPr>
          <p:cNvSpPr/>
          <p:nvPr/>
        </p:nvSpPr>
        <p:spPr>
          <a:xfrm>
            <a:off x="4201124" y="8433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3689A056-8C63-4B0A-BF16-8C3A8587BAC6}"/>
              </a:ext>
            </a:extLst>
          </p:cNvPr>
          <p:cNvSpPr/>
          <p:nvPr/>
        </p:nvSpPr>
        <p:spPr>
          <a:xfrm>
            <a:off x="4590698" y="8827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263728AA-E97A-406B-B630-A1A7CAF992CA}"/>
              </a:ext>
            </a:extLst>
          </p:cNvPr>
          <p:cNvSpPr/>
          <p:nvPr/>
        </p:nvSpPr>
        <p:spPr>
          <a:xfrm>
            <a:off x="4353524" y="9957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C38E90F1-ADF4-4DF7-A138-899FBC271253}"/>
              </a:ext>
            </a:extLst>
          </p:cNvPr>
          <p:cNvSpPr/>
          <p:nvPr/>
        </p:nvSpPr>
        <p:spPr>
          <a:xfrm>
            <a:off x="6353883" y="61394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2ECA7D0D-52F9-4C02-8E16-CF5EDDEAE286}"/>
              </a:ext>
            </a:extLst>
          </p:cNvPr>
          <p:cNvSpPr/>
          <p:nvPr/>
        </p:nvSpPr>
        <p:spPr>
          <a:xfrm>
            <a:off x="5598124" y="5068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7FA5FFE8-515D-493D-B624-D36F5DEF502D}"/>
              </a:ext>
            </a:extLst>
          </p:cNvPr>
          <p:cNvSpPr/>
          <p:nvPr/>
        </p:nvSpPr>
        <p:spPr>
          <a:xfrm>
            <a:off x="6006748" y="5652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5E0D6BB5-565E-40EB-9CC7-B7DC0F7471A9}"/>
              </a:ext>
            </a:extLst>
          </p:cNvPr>
          <p:cNvSpPr/>
          <p:nvPr/>
        </p:nvSpPr>
        <p:spPr>
          <a:xfrm>
            <a:off x="5744174" y="6782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ADC433FF-3860-4FED-8775-948000D6C077}"/>
              </a:ext>
            </a:extLst>
          </p:cNvPr>
          <p:cNvSpPr/>
          <p:nvPr/>
        </p:nvSpPr>
        <p:spPr>
          <a:xfrm>
            <a:off x="5202171" y="122437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1BDB39A-01E8-4A97-9E0E-5D67357D991A}"/>
              </a:ext>
            </a:extLst>
          </p:cNvPr>
          <p:cNvSpPr/>
          <p:nvPr/>
        </p:nvSpPr>
        <p:spPr>
          <a:xfrm>
            <a:off x="4201124" y="8433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A45AAE1A-A568-454E-AC25-EE2C8E36E8BE}"/>
              </a:ext>
            </a:extLst>
          </p:cNvPr>
          <p:cNvSpPr/>
          <p:nvPr/>
        </p:nvSpPr>
        <p:spPr>
          <a:xfrm>
            <a:off x="4590698" y="8827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F818AED8-201C-4B85-95B2-418FD4607F81}"/>
              </a:ext>
            </a:extLst>
          </p:cNvPr>
          <p:cNvSpPr/>
          <p:nvPr/>
        </p:nvSpPr>
        <p:spPr>
          <a:xfrm>
            <a:off x="4353524" y="9957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E6B1297C-99ED-437F-841E-60A59B61EC60}"/>
              </a:ext>
            </a:extLst>
          </p:cNvPr>
          <p:cNvSpPr/>
          <p:nvPr/>
        </p:nvSpPr>
        <p:spPr>
          <a:xfrm>
            <a:off x="5191833" y="100764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2F4B374F-ADDF-4393-8763-10637DCFD3E2}"/>
              </a:ext>
            </a:extLst>
          </p:cNvPr>
          <p:cNvSpPr/>
          <p:nvPr/>
        </p:nvSpPr>
        <p:spPr>
          <a:xfrm>
            <a:off x="4353524" y="118375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AC700B4B-4633-42AF-8896-D4A59B9C15C9}"/>
              </a:ext>
            </a:extLst>
          </p:cNvPr>
          <p:cNvSpPr/>
          <p:nvPr/>
        </p:nvSpPr>
        <p:spPr>
          <a:xfrm>
            <a:off x="4743098" y="10351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96ED243D-982E-448C-BE15-132A553588C1}"/>
              </a:ext>
            </a:extLst>
          </p:cNvPr>
          <p:cNvSpPr/>
          <p:nvPr/>
        </p:nvSpPr>
        <p:spPr>
          <a:xfrm>
            <a:off x="4505924" y="11481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38D7FB33-F4BA-47D4-9A1A-79582AA5E57B}"/>
              </a:ext>
            </a:extLst>
          </p:cNvPr>
          <p:cNvSpPr/>
          <p:nvPr/>
        </p:nvSpPr>
        <p:spPr>
          <a:xfrm>
            <a:off x="5121983" y="48694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FE1BCEFA-C8E9-40A2-9812-3003DF4BB37C}"/>
              </a:ext>
            </a:extLst>
          </p:cNvPr>
          <p:cNvSpPr/>
          <p:nvPr/>
        </p:nvSpPr>
        <p:spPr>
          <a:xfrm>
            <a:off x="4359874" y="3988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95F00981-A5C7-4C25-8D86-16596EF7D5B0}"/>
              </a:ext>
            </a:extLst>
          </p:cNvPr>
          <p:cNvSpPr/>
          <p:nvPr/>
        </p:nvSpPr>
        <p:spPr>
          <a:xfrm>
            <a:off x="4749448" y="4382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57C45C49-B11A-49AF-8AD2-9E2E7F4235B9}"/>
              </a:ext>
            </a:extLst>
          </p:cNvPr>
          <p:cNvSpPr/>
          <p:nvPr/>
        </p:nvSpPr>
        <p:spPr>
          <a:xfrm>
            <a:off x="4512274" y="5512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C3B108D6-C090-4B3E-A116-9526E4E84020}"/>
              </a:ext>
            </a:extLst>
          </p:cNvPr>
          <p:cNvSpPr/>
          <p:nvPr/>
        </p:nvSpPr>
        <p:spPr>
          <a:xfrm>
            <a:off x="5274383" y="63934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12C9AD16-20DB-439E-A352-F562D107C1D3}"/>
              </a:ext>
            </a:extLst>
          </p:cNvPr>
          <p:cNvSpPr/>
          <p:nvPr/>
        </p:nvSpPr>
        <p:spPr>
          <a:xfrm>
            <a:off x="4512274" y="5512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B7A825B7-12D9-4003-B089-FED900F00CBD}"/>
              </a:ext>
            </a:extLst>
          </p:cNvPr>
          <p:cNvSpPr/>
          <p:nvPr/>
        </p:nvSpPr>
        <p:spPr>
          <a:xfrm>
            <a:off x="4901848" y="5906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A3DB8BC7-A77F-4D0D-80F5-F29DC86408F8}"/>
              </a:ext>
            </a:extLst>
          </p:cNvPr>
          <p:cNvSpPr/>
          <p:nvPr/>
        </p:nvSpPr>
        <p:spPr>
          <a:xfrm>
            <a:off x="4664674" y="7036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84DCE53F-7062-4FD3-A487-CF5B8363672D}"/>
              </a:ext>
            </a:extLst>
          </p:cNvPr>
          <p:cNvSpPr/>
          <p:nvPr/>
        </p:nvSpPr>
        <p:spPr>
          <a:xfrm>
            <a:off x="6512633" y="29644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50E51BED-83A2-4F1F-9E0E-17DD524EDA82}"/>
              </a:ext>
            </a:extLst>
          </p:cNvPr>
          <p:cNvSpPr/>
          <p:nvPr/>
        </p:nvSpPr>
        <p:spPr>
          <a:xfrm>
            <a:off x="5750524" y="2083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D64F6597-FA36-46DA-AF87-90BE656D2331}"/>
              </a:ext>
            </a:extLst>
          </p:cNvPr>
          <p:cNvSpPr/>
          <p:nvPr/>
        </p:nvSpPr>
        <p:spPr>
          <a:xfrm>
            <a:off x="6140098" y="2477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3B8DC096-5F2C-448A-8ADD-967707183929}"/>
              </a:ext>
            </a:extLst>
          </p:cNvPr>
          <p:cNvSpPr/>
          <p:nvPr/>
        </p:nvSpPr>
        <p:spPr>
          <a:xfrm>
            <a:off x="5902924" y="3607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5AD2CCCC-922D-4CCD-BEEF-D3EFA6DA946B}"/>
              </a:ext>
            </a:extLst>
          </p:cNvPr>
          <p:cNvSpPr/>
          <p:nvPr/>
        </p:nvSpPr>
        <p:spPr>
          <a:xfrm>
            <a:off x="3789876" y="24448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B9F3577A-A4CF-423B-846F-3DA2DCEBAFBF}"/>
              </a:ext>
            </a:extLst>
          </p:cNvPr>
          <p:cNvSpPr/>
          <p:nvPr/>
        </p:nvSpPr>
        <p:spPr>
          <a:xfrm>
            <a:off x="7023826" y="118556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EB6E80ED-A785-4366-BF05-D2B5ACCC6127}"/>
              </a:ext>
            </a:extLst>
          </p:cNvPr>
          <p:cNvSpPr/>
          <p:nvPr/>
        </p:nvSpPr>
        <p:spPr>
          <a:xfrm>
            <a:off x="2279298" y="22924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6DBFF85B-A1BA-42E1-9C2F-E5047E78C231}"/>
              </a:ext>
            </a:extLst>
          </p:cNvPr>
          <p:cNvSpPr/>
          <p:nvPr/>
        </p:nvSpPr>
        <p:spPr>
          <a:xfrm>
            <a:off x="2042124" y="24054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23815A1B-B7DB-4BE0-9B88-87BD5635D4F9}"/>
              </a:ext>
            </a:extLst>
          </p:cNvPr>
          <p:cNvSpPr/>
          <p:nvPr/>
        </p:nvSpPr>
        <p:spPr>
          <a:xfrm>
            <a:off x="2331549" y="259097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EF560DCE-00CC-4BD0-BF8F-69F2F0F03868}"/>
              </a:ext>
            </a:extLst>
          </p:cNvPr>
          <p:cNvSpPr/>
          <p:nvPr/>
        </p:nvSpPr>
        <p:spPr>
          <a:xfrm>
            <a:off x="2194524" y="25578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113AC91A-5202-485E-A20F-98034BBAF99E}"/>
              </a:ext>
            </a:extLst>
          </p:cNvPr>
          <p:cNvSpPr/>
          <p:nvPr/>
        </p:nvSpPr>
        <p:spPr>
          <a:xfrm>
            <a:off x="2899374" y="22721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289E2E9C-D792-4BD7-BD27-0C0ED2FA4DB3}"/>
              </a:ext>
            </a:extLst>
          </p:cNvPr>
          <p:cNvSpPr/>
          <p:nvPr/>
        </p:nvSpPr>
        <p:spPr>
          <a:xfrm>
            <a:off x="2899374" y="22721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AB91CCCE-F607-470E-BED3-D9F555E6744D}"/>
              </a:ext>
            </a:extLst>
          </p:cNvPr>
          <p:cNvSpPr/>
          <p:nvPr/>
        </p:nvSpPr>
        <p:spPr>
          <a:xfrm>
            <a:off x="3288948" y="23114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87578D31-BD3F-402A-A1E1-3B3C41C9F4C1}"/>
              </a:ext>
            </a:extLst>
          </p:cNvPr>
          <p:cNvSpPr/>
          <p:nvPr/>
        </p:nvSpPr>
        <p:spPr>
          <a:xfrm>
            <a:off x="3051774" y="24245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DA17BCD1-00A5-41F5-B8AC-06F32A08D6E7}"/>
              </a:ext>
            </a:extLst>
          </p:cNvPr>
          <p:cNvSpPr/>
          <p:nvPr/>
        </p:nvSpPr>
        <p:spPr>
          <a:xfrm>
            <a:off x="2899374" y="22721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9F1B50F6-0555-4D1E-91DC-A9B3CABB1B9E}"/>
              </a:ext>
            </a:extLst>
          </p:cNvPr>
          <p:cNvSpPr/>
          <p:nvPr/>
        </p:nvSpPr>
        <p:spPr>
          <a:xfrm>
            <a:off x="3288948" y="23114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1AC9B1FB-B351-467F-A8D5-7D207645A10E}"/>
              </a:ext>
            </a:extLst>
          </p:cNvPr>
          <p:cNvSpPr/>
          <p:nvPr/>
        </p:nvSpPr>
        <p:spPr>
          <a:xfrm>
            <a:off x="3051774" y="24245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B9A5DA0F-FDD6-4975-B446-D1C33D4BCDCC}"/>
              </a:ext>
            </a:extLst>
          </p:cNvPr>
          <p:cNvSpPr/>
          <p:nvPr/>
        </p:nvSpPr>
        <p:spPr>
          <a:xfrm>
            <a:off x="3051774" y="24245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7915B004-039D-43B6-9A91-C01D5DD4BFDE}"/>
              </a:ext>
            </a:extLst>
          </p:cNvPr>
          <p:cNvSpPr/>
          <p:nvPr/>
        </p:nvSpPr>
        <p:spPr>
          <a:xfrm>
            <a:off x="3441348" y="24638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89F4090D-F7B3-44C2-990E-4BD9EC51B2F5}"/>
              </a:ext>
            </a:extLst>
          </p:cNvPr>
          <p:cNvSpPr/>
          <p:nvPr/>
        </p:nvSpPr>
        <p:spPr>
          <a:xfrm>
            <a:off x="3204174" y="25769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5E94489B-BD45-4B23-8AB0-BB9C41E74150}"/>
              </a:ext>
            </a:extLst>
          </p:cNvPr>
          <p:cNvSpPr/>
          <p:nvPr/>
        </p:nvSpPr>
        <p:spPr>
          <a:xfrm>
            <a:off x="3312233" y="74729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02359A37-9FF0-4A25-8028-D62C90EF3C66}"/>
              </a:ext>
            </a:extLst>
          </p:cNvPr>
          <p:cNvSpPr/>
          <p:nvPr/>
        </p:nvSpPr>
        <p:spPr>
          <a:xfrm>
            <a:off x="2550124" y="6592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7CDC3D3E-C806-47DA-88EF-095762CD690B}"/>
              </a:ext>
            </a:extLst>
          </p:cNvPr>
          <p:cNvSpPr/>
          <p:nvPr/>
        </p:nvSpPr>
        <p:spPr>
          <a:xfrm>
            <a:off x="2939698" y="6985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D1E3C20F-A84A-4703-AC55-4ABCDE19A037}"/>
              </a:ext>
            </a:extLst>
          </p:cNvPr>
          <p:cNvSpPr/>
          <p:nvPr/>
        </p:nvSpPr>
        <p:spPr>
          <a:xfrm>
            <a:off x="2702524" y="8116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5A718B12-91F2-4BA7-95B3-6DBC7ECAD789}"/>
              </a:ext>
            </a:extLst>
          </p:cNvPr>
          <p:cNvSpPr/>
          <p:nvPr/>
        </p:nvSpPr>
        <p:spPr>
          <a:xfrm>
            <a:off x="3655479" y="120510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28D513FC-B62D-4AA6-B48A-CA4B808CA752}"/>
              </a:ext>
            </a:extLst>
          </p:cNvPr>
          <p:cNvSpPr/>
          <p:nvPr/>
        </p:nvSpPr>
        <p:spPr>
          <a:xfrm>
            <a:off x="2702524" y="8116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170671D6-B878-4046-B2EF-34AB8EA8AE54}"/>
              </a:ext>
            </a:extLst>
          </p:cNvPr>
          <p:cNvSpPr/>
          <p:nvPr/>
        </p:nvSpPr>
        <p:spPr>
          <a:xfrm>
            <a:off x="3092098" y="8509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4431389F-9A23-4444-9A92-BC6F8DB10840}"/>
              </a:ext>
            </a:extLst>
          </p:cNvPr>
          <p:cNvSpPr/>
          <p:nvPr/>
        </p:nvSpPr>
        <p:spPr>
          <a:xfrm>
            <a:off x="3997681" y="297804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5ADB0E4B-A1F3-489E-935E-79D10F31E022}"/>
              </a:ext>
            </a:extLst>
          </p:cNvPr>
          <p:cNvSpPr/>
          <p:nvPr/>
        </p:nvSpPr>
        <p:spPr>
          <a:xfrm>
            <a:off x="2702524" y="8116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B2D70AD5-0854-4B2B-9133-4D3BA522819E}"/>
              </a:ext>
            </a:extLst>
          </p:cNvPr>
          <p:cNvSpPr/>
          <p:nvPr/>
        </p:nvSpPr>
        <p:spPr>
          <a:xfrm>
            <a:off x="3092098" y="8509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1B5E3746-BE49-481B-85C5-3FD1358289C2}"/>
              </a:ext>
            </a:extLst>
          </p:cNvPr>
          <p:cNvSpPr/>
          <p:nvPr/>
        </p:nvSpPr>
        <p:spPr>
          <a:xfrm>
            <a:off x="3623383" y="45519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62AC1881-9AA1-4796-9905-E1FB73AAD4D7}"/>
              </a:ext>
            </a:extLst>
          </p:cNvPr>
          <p:cNvSpPr/>
          <p:nvPr/>
        </p:nvSpPr>
        <p:spPr>
          <a:xfrm>
            <a:off x="3250848" y="4064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946D9FCF-9ACB-4EBE-8FB4-A9449E2A7638}"/>
              </a:ext>
            </a:extLst>
          </p:cNvPr>
          <p:cNvSpPr/>
          <p:nvPr/>
        </p:nvSpPr>
        <p:spPr>
          <a:xfrm>
            <a:off x="3013674" y="5195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BD3E01FB-1C11-444A-BDCA-844985549776}"/>
              </a:ext>
            </a:extLst>
          </p:cNvPr>
          <p:cNvSpPr/>
          <p:nvPr/>
        </p:nvSpPr>
        <p:spPr>
          <a:xfrm>
            <a:off x="3775783" y="60759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648C87DD-3097-444D-9E8F-A5025F13D2A1}"/>
              </a:ext>
            </a:extLst>
          </p:cNvPr>
          <p:cNvSpPr/>
          <p:nvPr/>
        </p:nvSpPr>
        <p:spPr>
          <a:xfrm>
            <a:off x="3013674" y="5195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D0B367FA-F5D0-480B-9651-E16F1BDF1830}"/>
              </a:ext>
            </a:extLst>
          </p:cNvPr>
          <p:cNvSpPr/>
          <p:nvPr/>
        </p:nvSpPr>
        <p:spPr>
          <a:xfrm>
            <a:off x="3403248" y="5588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B0C99108-65A0-4950-8EF4-21AEDEC51FF7}"/>
              </a:ext>
            </a:extLst>
          </p:cNvPr>
          <p:cNvSpPr/>
          <p:nvPr/>
        </p:nvSpPr>
        <p:spPr>
          <a:xfrm>
            <a:off x="3213082" y="10076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E47835F6-3D40-4BC9-B7F9-44D2E7E3A5F3}"/>
              </a:ext>
            </a:extLst>
          </p:cNvPr>
          <p:cNvSpPr/>
          <p:nvPr/>
        </p:nvSpPr>
        <p:spPr>
          <a:xfrm>
            <a:off x="8796295" y="309351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6F8187A2-EF6F-4781-BE88-FB3F527A77FA}"/>
              </a:ext>
            </a:extLst>
          </p:cNvPr>
          <p:cNvSpPr/>
          <p:nvPr/>
        </p:nvSpPr>
        <p:spPr>
          <a:xfrm>
            <a:off x="8333656" y="335018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4396CD04-4EAB-4D03-B685-CEA63FDEA73D}"/>
              </a:ext>
            </a:extLst>
          </p:cNvPr>
          <p:cNvSpPr/>
          <p:nvPr/>
        </p:nvSpPr>
        <p:spPr>
          <a:xfrm>
            <a:off x="7985228" y="312849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2BA1E171-13FD-4858-8608-FD4A875FA5CA}"/>
              </a:ext>
            </a:extLst>
          </p:cNvPr>
          <p:cNvSpPr/>
          <p:nvPr/>
        </p:nvSpPr>
        <p:spPr>
          <a:xfrm>
            <a:off x="8256697" y="307051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5133BDAE-6A4D-49B0-AFA7-2F9939726FA2}"/>
              </a:ext>
            </a:extLst>
          </p:cNvPr>
          <p:cNvSpPr/>
          <p:nvPr/>
        </p:nvSpPr>
        <p:spPr>
          <a:xfrm>
            <a:off x="7891792" y="300095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1052874E-E720-4FE0-A11B-B4FEEBC84F06}"/>
              </a:ext>
            </a:extLst>
          </p:cNvPr>
          <p:cNvSpPr/>
          <p:nvPr/>
        </p:nvSpPr>
        <p:spPr>
          <a:xfrm>
            <a:off x="7960326" y="196431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2080E241-97E4-4B3D-9CC0-56437275809D}"/>
              </a:ext>
            </a:extLst>
          </p:cNvPr>
          <p:cNvSpPr/>
          <p:nvPr/>
        </p:nvSpPr>
        <p:spPr>
          <a:xfrm>
            <a:off x="8112726" y="211671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E7BD4969-77E5-4D39-8143-1C6CE2231A19}"/>
              </a:ext>
            </a:extLst>
          </p:cNvPr>
          <p:cNvSpPr/>
          <p:nvPr/>
        </p:nvSpPr>
        <p:spPr>
          <a:xfrm>
            <a:off x="8017476" y="231521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57034726-CACA-4C85-BCD5-CBE2E1B37800}"/>
              </a:ext>
            </a:extLst>
          </p:cNvPr>
          <p:cNvSpPr/>
          <p:nvPr/>
        </p:nvSpPr>
        <p:spPr>
          <a:xfrm>
            <a:off x="8169876" y="246761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677E078E-7552-42D2-B1FE-330E80EFF53C}"/>
              </a:ext>
            </a:extLst>
          </p:cNvPr>
          <p:cNvSpPr/>
          <p:nvPr/>
        </p:nvSpPr>
        <p:spPr>
          <a:xfrm>
            <a:off x="7882464" y="236617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866E78C3-5023-4B08-B6CB-66C4670530BC}"/>
              </a:ext>
            </a:extLst>
          </p:cNvPr>
          <p:cNvSpPr/>
          <p:nvPr/>
        </p:nvSpPr>
        <p:spPr>
          <a:xfrm>
            <a:off x="8153465" y="397537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C382FD80-9331-4B3C-8E59-F07E383B37A9}"/>
              </a:ext>
            </a:extLst>
          </p:cNvPr>
          <p:cNvSpPr/>
          <p:nvPr/>
        </p:nvSpPr>
        <p:spPr>
          <a:xfrm>
            <a:off x="7381978" y="407464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DF35AF88-CC01-4029-9633-5782CC911594}"/>
              </a:ext>
            </a:extLst>
          </p:cNvPr>
          <p:cNvSpPr/>
          <p:nvPr/>
        </p:nvSpPr>
        <p:spPr>
          <a:xfrm>
            <a:off x="7725237" y="469695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369EE487-EE7D-4141-AF22-3EE53DBE4362}"/>
              </a:ext>
            </a:extLst>
          </p:cNvPr>
          <p:cNvSpPr/>
          <p:nvPr/>
        </p:nvSpPr>
        <p:spPr>
          <a:xfrm>
            <a:off x="7723714" y="425847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9F1BEC3A-5C8F-4475-B5CF-8160C17E525A}"/>
              </a:ext>
            </a:extLst>
          </p:cNvPr>
          <p:cNvSpPr/>
          <p:nvPr/>
        </p:nvSpPr>
        <p:spPr>
          <a:xfrm>
            <a:off x="7639029" y="400563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AD9E127E-753D-4DDE-BBCF-DD31F707B6BE}"/>
              </a:ext>
            </a:extLst>
          </p:cNvPr>
          <p:cNvSpPr/>
          <p:nvPr/>
        </p:nvSpPr>
        <p:spPr>
          <a:xfrm>
            <a:off x="10016262" y="370707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75FF83AC-FD0D-4275-86D0-FF58DE9D1141}"/>
              </a:ext>
            </a:extLst>
          </p:cNvPr>
          <p:cNvSpPr/>
          <p:nvPr/>
        </p:nvSpPr>
        <p:spPr>
          <a:xfrm>
            <a:off x="9823437" y="391976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BECFFA3D-3F68-4722-9E18-9F9CC190C159}"/>
              </a:ext>
            </a:extLst>
          </p:cNvPr>
          <p:cNvSpPr/>
          <p:nvPr/>
        </p:nvSpPr>
        <p:spPr>
          <a:xfrm>
            <a:off x="10239831" y="426053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91CE47EE-4314-4F9F-BFF0-41172C364690}"/>
              </a:ext>
            </a:extLst>
          </p:cNvPr>
          <p:cNvSpPr/>
          <p:nvPr/>
        </p:nvSpPr>
        <p:spPr>
          <a:xfrm>
            <a:off x="10092709" y="108562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2F5E99A1-BACC-4C2F-A404-3B6885660457}"/>
              </a:ext>
            </a:extLst>
          </p:cNvPr>
          <p:cNvSpPr/>
          <p:nvPr/>
        </p:nvSpPr>
        <p:spPr>
          <a:xfrm>
            <a:off x="9658337" y="153851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1C6B79D-290E-42FA-B90B-140D1315693F}"/>
              </a:ext>
            </a:extLst>
          </p:cNvPr>
          <p:cNvSpPr/>
          <p:nvPr/>
        </p:nvSpPr>
        <p:spPr>
          <a:xfrm>
            <a:off x="9985831" y="190468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EC8A50F7-80F5-438C-ADFE-979F76B311C5}"/>
              </a:ext>
            </a:extLst>
          </p:cNvPr>
          <p:cNvSpPr/>
          <p:nvPr/>
        </p:nvSpPr>
        <p:spPr>
          <a:xfrm>
            <a:off x="10073412" y="140837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641C9452-4DDB-4CFA-8D51-B12E1EAAD893}"/>
              </a:ext>
            </a:extLst>
          </p:cNvPr>
          <p:cNvSpPr/>
          <p:nvPr/>
        </p:nvSpPr>
        <p:spPr>
          <a:xfrm>
            <a:off x="10110562" y="172340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A5940875-688D-42DD-98DD-F3FED994789A}"/>
              </a:ext>
            </a:extLst>
          </p:cNvPr>
          <p:cNvSpPr/>
          <p:nvPr/>
        </p:nvSpPr>
        <p:spPr>
          <a:xfrm>
            <a:off x="9839781" y="234283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F044A9C0-8E28-42C0-93F9-D6B4DF97CDFB}"/>
              </a:ext>
            </a:extLst>
          </p:cNvPr>
          <p:cNvSpPr/>
          <p:nvPr/>
        </p:nvSpPr>
        <p:spPr>
          <a:xfrm>
            <a:off x="9499587" y="430711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6771E4B-610C-4A72-9AB3-6C14D646232F}"/>
              </a:ext>
            </a:extLst>
          </p:cNvPr>
          <p:cNvSpPr/>
          <p:nvPr/>
        </p:nvSpPr>
        <p:spPr>
          <a:xfrm>
            <a:off x="9763581" y="480028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C2E736BD-1E56-4A07-967A-20151E612A1A}"/>
              </a:ext>
            </a:extLst>
          </p:cNvPr>
          <p:cNvSpPr/>
          <p:nvPr/>
        </p:nvSpPr>
        <p:spPr>
          <a:xfrm>
            <a:off x="10293270" y="362830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CF0C5550-8B8A-4AC7-8490-C88CE4DAFBA9}"/>
              </a:ext>
            </a:extLst>
          </p:cNvPr>
          <p:cNvSpPr/>
          <p:nvPr/>
        </p:nvSpPr>
        <p:spPr>
          <a:xfrm>
            <a:off x="9651987" y="445951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FCC3EF9A-A83B-4046-B0F8-D3585B396CB1}"/>
              </a:ext>
            </a:extLst>
          </p:cNvPr>
          <p:cNvSpPr/>
          <p:nvPr/>
        </p:nvSpPr>
        <p:spPr>
          <a:xfrm>
            <a:off x="9915981" y="495268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EF1E9138-A018-45FD-99BE-D12A3B01B202}"/>
              </a:ext>
            </a:extLst>
          </p:cNvPr>
          <p:cNvSpPr/>
          <p:nvPr/>
        </p:nvSpPr>
        <p:spPr>
          <a:xfrm>
            <a:off x="4654642" y="373976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4D5B3A9F-DA6F-4250-A7CF-C4369F87D2A3}"/>
              </a:ext>
            </a:extLst>
          </p:cNvPr>
          <p:cNvSpPr/>
          <p:nvPr/>
        </p:nvSpPr>
        <p:spPr>
          <a:xfrm>
            <a:off x="3839867" y="457745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49B2E471-20E1-42E0-B870-AE4240924281}"/>
              </a:ext>
            </a:extLst>
          </p:cNvPr>
          <p:cNvSpPr/>
          <p:nvPr/>
        </p:nvSpPr>
        <p:spPr>
          <a:xfrm>
            <a:off x="3868665" y="421180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4BEA54C7-E26C-4A1F-9456-9B655249D614}"/>
              </a:ext>
            </a:extLst>
          </p:cNvPr>
          <p:cNvSpPr/>
          <p:nvPr/>
        </p:nvSpPr>
        <p:spPr>
          <a:xfrm>
            <a:off x="4100037" y="555262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5CCC4B77-C33E-4AC0-890F-2EF6E1939347}"/>
              </a:ext>
            </a:extLst>
          </p:cNvPr>
          <p:cNvSpPr/>
          <p:nvPr/>
        </p:nvSpPr>
        <p:spPr>
          <a:xfrm>
            <a:off x="4679492" y="547897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3EE6DA7D-F641-4D7E-B942-455E566E703C}"/>
              </a:ext>
            </a:extLst>
          </p:cNvPr>
          <p:cNvSpPr/>
          <p:nvPr/>
        </p:nvSpPr>
        <p:spPr>
          <a:xfrm>
            <a:off x="4913218" y="475045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B9976AD9-735F-4598-8C45-D6EEDA46B88D}"/>
              </a:ext>
            </a:extLst>
          </p:cNvPr>
          <p:cNvSpPr/>
          <p:nvPr/>
        </p:nvSpPr>
        <p:spPr>
          <a:xfrm>
            <a:off x="4123236" y="389957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66450BAF-B7EC-4BAD-933A-9CC6E9E54895}"/>
              </a:ext>
            </a:extLst>
          </p:cNvPr>
          <p:cNvSpPr/>
          <p:nvPr/>
        </p:nvSpPr>
        <p:spPr>
          <a:xfrm>
            <a:off x="4252617" y="507910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74B30101-6A86-4DB6-ACB3-4F22646868AB}"/>
              </a:ext>
            </a:extLst>
          </p:cNvPr>
          <p:cNvSpPr/>
          <p:nvPr/>
        </p:nvSpPr>
        <p:spPr>
          <a:xfrm>
            <a:off x="4281415" y="471345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E01A79D7-78F9-49C9-9BAD-BECC90C00B81}"/>
              </a:ext>
            </a:extLst>
          </p:cNvPr>
          <p:cNvSpPr/>
          <p:nvPr/>
        </p:nvSpPr>
        <p:spPr>
          <a:xfrm>
            <a:off x="4933290" y="502219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8559F0DC-5B9C-42DD-AAC8-E7AFD65D2E21}"/>
              </a:ext>
            </a:extLst>
          </p:cNvPr>
          <p:cNvSpPr/>
          <p:nvPr/>
        </p:nvSpPr>
        <p:spPr>
          <a:xfrm>
            <a:off x="4462300" y="537128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5E57DD0D-DEAD-47A7-8819-51AE869B3865}"/>
              </a:ext>
            </a:extLst>
          </p:cNvPr>
          <p:cNvSpPr/>
          <p:nvPr/>
        </p:nvSpPr>
        <p:spPr>
          <a:xfrm>
            <a:off x="4959893" y="45408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7D5A7991-B31B-498C-A2A2-8F22D7AB7D87}"/>
              </a:ext>
            </a:extLst>
          </p:cNvPr>
          <p:cNvSpPr/>
          <p:nvPr/>
        </p:nvSpPr>
        <p:spPr>
          <a:xfrm>
            <a:off x="5050314" y="305445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47F55CA4-A96F-49EE-82A4-02E60AF8CD00}"/>
              </a:ext>
            </a:extLst>
          </p:cNvPr>
          <p:cNvSpPr/>
          <p:nvPr/>
        </p:nvSpPr>
        <p:spPr>
          <a:xfrm>
            <a:off x="5419106" y="213138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84C3BD66-BF3C-43A8-88BB-47B6A29591B3}"/>
              </a:ext>
            </a:extLst>
          </p:cNvPr>
          <p:cNvSpPr/>
          <p:nvPr/>
        </p:nvSpPr>
        <p:spPr>
          <a:xfrm>
            <a:off x="3990022" y="237490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D3B4CA7F-DF12-4797-AF5F-CCD0FEE88C15}"/>
              </a:ext>
            </a:extLst>
          </p:cNvPr>
          <p:cNvSpPr/>
          <p:nvPr/>
        </p:nvSpPr>
        <p:spPr>
          <a:xfrm>
            <a:off x="5099694" y="219421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id="{BA35706E-8B41-4C12-939C-97F00435C33F}"/>
              </a:ext>
            </a:extLst>
          </p:cNvPr>
          <p:cNvSpPr/>
          <p:nvPr/>
        </p:nvSpPr>
        <p:spPr>
          <a:xfrm>
            <a:off x="5729110" y="147498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id="{E26840A9-840B-4E60-8E23-455A110A4F05}"/>
              </a:ext>
            </a:extLst>
          </p:cNvPr>
          <p:cNvSpPr/>
          <p:nvPr/>
        </p:nvSpPr>
        <p:spPr>
          <a:xfrm>
            <a:off x="4949206" y="253778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452516D6-2861-4CA0-B252-F02A43B25DDF}"/>
              </a:ext>
            </a:extLst>
          </p:cNvPr>
          <p:cNvSpPr/>
          <p:nvPr/>
        </p:nvSpPr>
        <p:spPr>
          <a:xfrm>
            <a:off x="4477394" y="280447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>
            <a:extLst>
              <a:ext uri="{FF2B5EF4-FFF2-40B4-BE49-F238E27FC236}">
                <a16:creationId xmlns:a16="http://schemas.microsoft.com/office/drawing/2014/main" id="{341559CB-D55A-4699-8D14-6EF36792BC4B}"/>
              </a:ext>
            </a:extLst>
          </p:cNvPr>
          <p:cNvSpPr/>
          <p:nvPr/>
        </p:nvSpPr>
        <p:spPr>
          <a:xfrm>
            <a:off x="4442525" y="193460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>
            <a:extLst>
              <a:ext uri="{FF2B5EF4-FFF2-40B4-BE49-F238E27FC236}">
                <a16:creationId xmlns:a16="http://schemas.microsoft.com/office/drawing/2014/main" id="{DDC32EAB-4F65-46F5-84E0-66524739269F}"/>
              </a:ext>
            </a:extLst>
          </p:cNvPr>
          <p:cNvSpPr/>
          <p:nvPr/>
        </p:nvSpPr>
        <p:spPr>
          <a:xfrm>
            <a:off x="6555516" y="177323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id="{A2624693-B9D4-4997-9626-82634FC397CC}"/>
              </a:ext>
            </a:extLst>
          </p:cNvPr>
          <p:cNvSpPr/>
          <p:nvPr/>
        </p:nvSpPr>
        <p:spPr>
          <a:xfrm>
            <a:off x="5480276" y="269264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id="{EEC408C9-8700-4DFB-9EB6-4F550FB779F4}"/>
              </a:ext>
            </a:extLst>
          </p:cNvPr>
          <p:cNvSpPr/>
          <p:nvPr/>
        </p:nvSpPr>
        <p:spPr>
          <a:xfrm>
            <a:off x="5101606" y="233392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10D4580C-C0ED-4398-ABB5-12A29B3D2D57}"/>
              </a:ext>
            </a:extLst>
          </p:cNvPr>
          <p:cNvSpPr/>
          <p:nvPr/>
        </p:nvSpPr>
        <p:spPr>
          <a:xfrm>
            <a:off x="4629794" y="260061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id="{ECB06516-E443-439A-8B4D-094852803237}"/>
              </a:ext>
            </a:extLst>
          </p:cNvPr>
          <p:cNvSpPr/>
          <p:nvPr/>
        </p:nvSpPr>
        <p:spPr>
          <a:xfrm>
            <a:off x="4594925" y="173074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id="{C5C54A61-DE13-47F3-A208-E61F91B3DB6C}"/>
              </a:ext>
            </a:extLst>
          </p:cNvPr>
          <p:cNvSpPr/>
          <p:nvPr/>
        </p:nvSpPr>
        <p:spPr>
          <a:xfrm>
            <a:off x="5518488" y="196726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7746180D-C3A3-4DA5-977E-E743EB9B3872}"/>
              </a:ext>
            </a:extLst>
          </p:cNvPr>
          <p:cNvSpPr/>
          <p:nvPr/>
        </p:nvSpPr>
        <p:spPr>
          <a:xfrm>
            <a:off x="5480276" y="245835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818E4F41-AF7F-45B1-B47D-2B511CF13E65}"/>
              </a:ext>
            </a:extLst>
          </p:cNvPr>
          <p:cNvSpPr/>
          <p:nvPr/>
        </p:nvSpPr>
        <p:spPr>
          <a:xfrm>
            <a:off x="5266706" y="186412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60FB5A75-5966-4E89-BB61-AB3D98970310}"/>
              </a:ext>
            </a:extLst>
          </p:cNvPr>
          <p:cNvSpPr/>
          <p:nvPr/>
        </p:nvSpPr>
        <p:spPr>
          <a:xfrm>
            <a:off x="5766837" y="175346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119FB1D8-3A39-4977-8F22-2F9E2E5FFCE5}"/>
              </a:ext>
            </a:extLst>
          </p:cNvPr>
          <p:cNvSpPr/>
          <p:nvPr/>
        </p:nvSpPr>
        <p:spPr>
          <a:xfrm>
            <a:off x="4782194" y="216246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2735FA6E-51BA-417D-A1F5-FB7D9A6A646F}"/>
              </a:ext>
            </a:extLst>
          </p:cNvPr>
          <p:cNvSpPr/>
          <p:nvPr/>
        </p:nvSpPr>
        <p:spPr>
          <a:xfrm>
            <a:off x="5465049" y="417564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>
            <a:extLst>
              <a:ext uri="{FF2B5EF4-FFF2-40B4-BE49-F238E27FC236}">
                <a16:creationId xmlns:a16="http://schemas.microsoft.com/office/drawing/2014/main" id="{A302DF74-7268-4FC2-AB05-A2A40D454B6C}"/>
              </a:ext>
            </a:extLst>
          </p:cNvPr>
          <p:cNvSpPr/>
          <p:nvPr/>
        </p:nvSpPr>
        <p:spPr>
          <a:xfrm>
            <a:off x="7086826" y="320765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>
            <a:extLst>
              <a:ext uri="{FF2B5EF4-FFF2-40B4-BE49-F238E27FC236}">
                <a16:creationId xmlns:a16="http://schemas.microsoft.com/office/drawing/2014/main" id="{20B4E3EB-515B-49DF-AA32-83F639DDD45E}"/>
              </a:ext>
            </a:extLst>
          </p:cNvPr>
          <p:cNvSpPr/>
          <p:nvPr/>
        </p:nvSpPr>
        <p:spPr>
          <a:xfrm>
            <a:off x="6708156" y="284893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>
            <a:extLst>
              <a:ext uri="{FF2B5EF4-FFF2-40B4-BE49-F238E27FC236}">
                <a16:creationId xmlns:a16="http://schemas.microsoft.com/office/drawing/2014/main" id="{583CA713-4766-48F2-8A27-68C45CAB4722}"/>
              </a:ext>
            </a:extLst>
          </p:cNvPr>
          <p:cNvSpPr/>
          <p:nvPr/>
        </p:nvSpPr>
        <p:spPr>
          <a:xfrm>
            <a:off x="6236344" y="311562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>
            <a:extLst>
              <a:ext uri="{FF2B5EF4-FFF2-40B4-BE49-F238E27FC236}">
                <a16:creationId xmlns:a16="http://schemas.microsoft.com/office/drawing/2014/main" id="{8C429135-FB58-4DDD-9C46-7C50E5D2C99E}"/>
              </a:ext>
            </a:extLst>
          </p:cNvPr>
          <p:cNvSpPr/>
          <p:nvPr/>
        </p:nvSpPr>
        <p:spPr>
          <a:xfrm>
            <a:off x="6201475" y="224575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>
            <a:extLst>
              <a:ext uri="{FF2B5EF4-FFF2-40B4-BE49-F238E27FC236}">
                <a16:creationId xmlns:a16="http://schemas.microsoft.com/office/drawing/2014/main" id="{FF9DD6E6-53CF-4421-BE40-1AE73711DE34}"/>
              </a:ext>
            </a:extLst>
          </p:cNvPr>
          <p:cNvSpPr/>
          <p:nvPr/>
        </p:nvSpPr>
        <p:spPr>
          <a:xfrm>
            <a:off x="7125038" y="248227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B8228421-240A-4363-BCFF-7AB006E5FF8E}"/>
              </a:ext>
            </a:extLst>
          </p:cNvPr>
          <p:cNvSpPr/>
          <p:nvPr/>
        </p:nvSpPr>
        <p:spPr>
          <a:xfrm>
            <a:off x="7239226" y="300379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>
            <a:extLst>
              <a:ext uri="{FF2B5EF4-FFF2-40B4-BE49-F238E27FC236}">
                <a16:creationId xmlns:a16="http://schemas.microsoft.com/office/drawing/2014/main" id="{FC1D0092-9DFA-4F0E-A833-D1AE03758C2C}"/>
              </a:ext>
            </a:extLst>
          </p:cNvPr>
          <p:cNvSpPr/>
          <p:nvPr/>
        </p:nvSpPr>
        <p:spPr>
          <a:xfrm>
            <a:off x="6286252" y="152341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8DB33F3A-B035-40FB-B6D0-27F58C6094BF}"/>
              </a:ext>
            </a:extLst>
          </p:cNvPr>
          <p:cNvSpPr/>
          <p:nvPr/>
        </p:nvSpPr>
        <p:spPr>
          <a:xfrm>
            <a:off x="7277438" y="227841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2571543F-1976-44BB-AC8E-71C87B67E68A}"/>
              </a:ext>
            </a:extLst>
          </p:cNvPr>
          <p:cNvSpPr/>
          <p:nvPr/>
        </p:nvSpPr>
        <p:spPr>
          <a:xfrm>
            <a:off x="7239226" y="276950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B5020B8F-ACDA-46D8-A44B-5B765D10EFC4}"/>
              </a:ext>
            </a:extLst>
          </p:cNvPr>
          <p:cNvSpPr/>
          <p:nvPr/>
        </p:nvSpPr>
        <p:spPr>
          <a:xfrm>
            <a:off x="6860556" y="241078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9D87AF30-063F-4D18-96C3-057B897DEF2F}"/>
              </a:ext>
            </a:extLst>
          </p:cNvPr>
          <p:cNvSpPr/>
          <p:nvPr/>
        </p:nvSpPr>
        <p:spPr>
          <a:xfrm>
            <a:off x="7391626" y="256564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1C3D8D4F-820D-4808-9254-F2122E3964FD}"/>
              </a:ext>
            </a:extLst>
          </p:cNvPr>
          <p:cNvSpPr/>
          <p:nvPr/>
        </p:nvSpPr>
        <p:spPr>
          <a:xfrm>
            <a:off x="6541144" y="247361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CA4E4E27-8221-4CAE-AF37-973CE48C2870}"/>
              </a:ext>
            </a:extLst>
          </p:cNvPr>
          <p:cNvSpPr/>
          <p:nvPr/>
        </p:nvSpPr>
        <p:spPr>
          <a:xfrm>
            <a:off x="7341675" y="197539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DE039BF4-4CF3-46DA-8D99-99206CF2DF01}"/>
              </a:ext>
            </a:extLst>
          </p:cNvPr>
          <p:cNvSpPr/>
          <p:nvPr/>
        </p:nvSpPr>
        <p:spPr>
          <a:xfrm>
            <a:off x="6390656" y="281718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B06FBC4A-5269-4C5F-B772-0D0216149F84}"/>
              </a:ext>
            </a:extLst>
          </p:cNvPr>
          <p:cNvSpPr/>
          <p:nvPr/>
        </p:nvSpPr>
        <p:spPr>
          <a:xfrm>
            <a:off x="5918844" y="308387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Oval 388">
            <a:extLst>
              <a:ext uri="{FF2B5EF4-FFF2-40B4-BE49-F238E27FC236}">
                <a16:creationId xmlns:a16="http://schemas.microsoft.com/office/drawing/2014/main" id="{B80E3768-4A86-4025-920E-03013A54E8B3}"/>
              </a:ext>
            </a:extLst>
          </p:cNvPr>
          <p:cNvSpPr/>
          <p:nvPr/>
        </p:nvSpPr>
        <p:spPr>
          <a:xfrm>
            <a:off x="5883975" y="221400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>
            <a:extLst>
              <a:ext uri="{FF2B5EF4-FFF2-40B4-BE49-F238E27FC236}">
                <a16:creationId xmlns:a16="http://schemas.microsoft.com/office/drawing/2014/main" id="{D2C4D882-4922-4F17-BEED-7BAD13E9A13F}"/>
              </a:ext>
            </a:extLst>
          </p:cNvPr>
          <p:cNvSpPr/>
          <p:nvPr/>
        </p:nvSpPr>
        <p:spPr>
          <a:xfrm>
            <a:off x="6921726" y="297204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>
            <a:extLst>
              <a:ext uri="{FF2B5EF4-FFF2-40B4-BE49-F238E27FC236}">
                <a16:creationId xmlns:a16="http://schemas.microsoft.com/office/drawing/2014/main" id="{BA848E4D-092A-49E0-8758-4DC7CCD3CF5D}"/>
              </a:ext>
            </a:extLst>
          </p:cNvPr>
          <p:cNvSpPr/>
          <p:nvPr/>
        </p:nvSpPr>
        <p:spPr>
          <a:xfrm>
            <a:off x="7516400" y="177999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id="{4D003CA6-3D6E-425B-AC2F-E805EDA3ED2A}"/>
              </a:ext>
            </a:extLst>
          </p:cNvPr>
          <p:cNvSpPr/>
          <p:nvPr/>
        </p:nvSpPr>
        <p:spPr>
          <a:xfrm>
            <a:off x="6071244" y="288001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>
            <a:extLst>
              <a:ext uri="{FF2B5EF4-FFF2-40B4-BE49-F238E27FC236}">
                <a16:creationId xmlns:a16="http://schemas.microsoft.com/office/drawing/2014/main" id="{A9F7A729-A629-4315-BD9C-DDA18633B530}"/>
              </a:ext>
            </a:extLst>
          </p:cNvPr>
          <p:cNvSpPr/>
          <p:nvPr/>
        </p:nvSpPr>
        <p:spPr>
          <a:xfrm>
            <a:off x="6959938" y="224666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>
            <a:extLst>
              <a:ext uri="{FF2B5EF4-FFF2-40B4-BE49-F238E27FC236}">
                <a16:creationId xmlns:a16="http://schemas.microsoft.com/office/drawing/2014/main" id="{808D74BA-123E-4394-AD53-FF27AAEC07B4}"/>
              </a:ext>
            </a:extLst>
          </p:cNvPr>
          <p:cNvSpPr/>
          <p:nvPr/>
        </p:nvSpPr>
        <p:spPr>
          <a:xfrm>
            <a:off x="6503158" y="396935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22D69084-AAB2-46AB-87AC-6A28C9352018}"/>
              </a:ext>
            </a:extLst>
          </p:cNvPr>
          <p:cNvSpPr/>
          <p:nvPr/>
        </p:nvSpPr>
        <p:spPr>
          <a:xfrm>
            <a:off x="6223644" y="244186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>
            <a:extLst>
              <a:ext uri="{FF2B5EF4-FFF2-40B4-BE49-F238E27FC236}">
                <a16:creationId xmlns:a16="http://schemas.microsoft.com/office/drawing/2014/main" id="{AD87F963-5513-4D8D-A4BB-299D219F2DE7}"/>
              </a:ext>
            </a:extLst>
          </p:cNvPr>
          <p:cNvSpPr/>
          <p:nvPr/>
        </p:nvSpPr>
        <p:spPr>
          <a:xfrm>
            <a:off x="5600926" y="332830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>
            <a:extLst>
              <a:ext uri="{FF2B5EF4-FFF2-40B4-BE49-F238E27FC236}">
                <a16:creationId xmlns:a16="http://schemas.microsoft.com/office/drawing/2014/main" id="{20991BF4-7F80-41CE-B5A2-D066DA2CB840}"/>
              </a:ext>
            </a:extLst>
          </p:cNvPr>
          <p:cNvSpPr/>
          <p:nvPr/>
        </p:nvSpPr>
        <p:spPr>
          <a:xfrm>
            <a:off x="5222256" y="296958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55DB44AD-5DFB-412A-AB00-0BE4F8AB0E76}"/>
              </a:ext>
            </a:extLst>
          </p:cNvPr>
          <p:cNvSpPr/>
          <p:nvPr/>
        </p:nvSpPr>
        <p:spPr>
          <a:xfrm>
            <a:off x="6458836" y="253786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>
            <a:extLst>
              <a:ext uri="{FF2B5EF4-FFF2-40B4-BE49-F238E27FC236}">
                <a16:creationId xmlns:a16="http://schemas.microsoft.com/office/drawing/2014/main" id="{B8CFFF8D-A1BD-4104-BFF2-5DA9EEEFE05B}"/>
              </a:ext>
            </a:extLst>
          </p:cNvPr>
          <p:cNvSpPr/>
          <p:nvPr/>
        </p:nvSpPr>
        <p:spPr>
          <a:xfrm>
            <a:off x="4750444" y="323627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140D5C37-22BD-45E6-B83E-67981FB78C3C}"/>
              </a:ext>
            </a:extLst>
          </p:cNvPr>
          <p:cNvSpPr/>
          <p:nvPr/>
        </p:nvSpPr>
        <p:spPr>
          <a:xfrm>
            <a:off x="4715575" y="236640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1641DF69-783E-43E0-AD52-39161C3DA3A0}"/>
              </a:ext>
            </a:extLst>
          </p:cNvPr>
          <p:cNvSpPr/>
          <p:nvPr/>
        </p:nvSpPr>
        <p:spPr>
          <a:xfrm>
            <a:off x="5639138" y="260292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>
            <a:extLst>
              <a:ext uri="{FF2B5EF4-FFF2-40B4-BE49-F238E27FC236}">
                <a16:creationId xmlns:a16="http://schemas.microsoft.com/office/drawing/2014/main" id="{4DC8C00D-BF38-4C2C-B42D-2EA1DC54AD97}"/>
              </a:ext>
            </a:extLst>
          </p:cNvPr>
          <p:cNvSpPr/>
          <p:nvPr/>
        </p:nvSpPr>
        <p:spPr>
          <a:xfrm>
            <a:off x="5753326" y="312444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929AED84-ADE6-4A7B-8613-31336C0AE05D}"/>
              </a:ext>
            </a:extLst>
          </p:cNvPr>
          <p:cNvSpPr/>
          <p:nvPr/>
        </p:nvSpPr>
        <p:spPr>
          <a:xfrm>
            <a:off x="6611236" y="233400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91BB511B-AB1B-4E46-8402-EA0F2399C5CB}"/>
              </a:ext>
            </a:extLst>
          </p:cNvPr>
          <p:cNvSpPr/>
          <p:nvPr/>
        </p:nvSpPr>
        <p:spPr>
          <a:xfrm>
            <a:off x="5791538" y="239906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id="{F64A7688-2524-4BB6-877A-B77222CD5FB5}"/>
              </a:ext>
            </a:extLst>
          </p:cNvPr>
          <p:cNvSpPr/>
          <p:nvPr/>
        </p:nvSpPr>
        <p:spPr>
          <a:xfrm>
            <a:off x="5005864" y="345450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4A403231-DB55-4094-A05C-03BCF0BF2FF5}"/>
              </a:ext>
            </a:extLst>
          </p:cNvPr>
          <p:cNvSpPr/>
          <p:nvPr/>
        </p:nvSpPr>
        <p:spPr>
          <a:xfrm>
            <a:off x="4283526" y="178157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8688A559-C454-4A02-85B7-A877A6B6495B}"/>
              </a:ext>
            </a:extLst>
          </p:cNvPr>
          <p:cNvSpPr/>
          <p:nvPr/>
        </p:nvSpPr>
        <p:spPr>
          <a:xfrm>
            <a:off x="5909331" y="499448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1458A14B-3577-4A88-9B84-6C087CDBF4CC}"/>
              </a:ext>
            </a:extLst>
          </p:cNvPr>
          <p:cNvSpPr/>
          <p:nvPr/>
        </p:nvSpPr>
        <p:spPr>
          <a:xfrm>
            <a:off x="5283426" y="329655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805C2138-CA4F-438D-8089-82C649B9C1EC}"/>
              </a:ext>
            </a:extLst>
          </p:cNvPr>
          <p:cNvSpPr/>
          <p:nvPr/>
        </p:nvSpPr>
        <p:spPr>
          <a:xfrm>
            <a:off x="4904756" y="293783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id="{5C3BC753-9C1F-4596-BA5A-31B586A8273F}"/>
              </a:ext>
            </a:extLst>
          </p:cNvPr>
          <p:cNvSpPr/>
          <p:nvPr/>
        </p:nvSpPr>
        <p:spPr>
          <a:xfrm>
            <a:off x="6511066" y="217328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id="{ECEA5582-9F30-46E7-9D6E-1F0187FF4C9D}"/>
              </a:ext>
            </a:extLst>
          </p:cNvPr>
          <p:cNvSpPr/>
          <p:nvPr/>
        </p:nvSpPr>
        <p:spPr>
          <a:xfrm>
            <a:off x="5435826" y="309269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Oval 411">
            <a:extLst>
              <a:ext uri="{FF2B5EF4-FFF2-40B4-BE49-F238E27FC236}">
                <a16:creationId xmlns:a16="http://schemas.microsoft.com/office/drawing/2014/main" id="{824B202B-3BF3-4E10-B50C-E9DD97EDEF1F}"/>
              </a:ext>
            </a:extLst>
          </p:cNvPr>
          <p:cNvSpPr/>
          <p:nvPr/>
        </p:nvSpPr>
        <p:spPr>
          <a:xfrm>
            <a:off x="5057156" y="273397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9EF73FCC-024F-4BC6-A7F0-E58B3E53723B}"/>
              </a:ext>
            </a:extLst>
          </p:cNvPr>
          <p:cNvSpPr/>
          <p:nvPr/>
        </p:nvSpPr>
        <p:spPr>
          <a:xfrm>
            <a:off x="6945962" y="190400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CE714FF6-BEF2-4936-B83B-678B2E72B2BC}"/>
              </a:ext>
            </a:extLst>
          </p:cNvPr>
          <p:cNvSpPr/>
          <p:nvPr/>
        </p:nvSpPr>
        <p:spPr>
          <a:xfrm>
            <a:off x="5435826" y="285840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D33EC989-DF7D-41D7-BE38-D3A7AF476B7A}"/>
              </a:ext>
            </a:extLst>
          </p:cNvPr>
          <p:cNvSpPr/>
          <p:nvPr/>
        </p:nvSpPr>
        <p:spPr>
          <a:xfrm>
            <a:off x="5222256" y="226417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34ED26B0-AB72-4778-A1AA-0D35BA1A54D6}"/>
              </a:ext>
            </a:extLst>
          </p:cNvPr>
          <p:cNvSpPr/>
          <p:nvPr/>
        </p:nvSpPr>
        <p:spPr>
          <a:xfrm>
            <a:off x="6006748" y="467559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F02C888D-2067-4DBB-AAB9-9ED5189B3D57}"/>
              </a:ext>
            </a:extLst>
          </p:cNvPr>
          <p:cNvSpPr/>
          <p:nvPr/>
        </p:nvSpPr>
        <p:spPr>
          <a:xfrm>
            <a:off x="5738041" y="342759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90F20756-7051-48A7-8D03-2C3FA212702D}"/>
              </a:ext>
            </a:extLst>
          </p:cNvPr>
          <p:cNvSpPr/>
          <p:nvPr/>
        </p:nvSpPr>
        <p:spPr>
          <a:xfrm>
            <a:off x="7042376" y="360770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7830675D-8473-415B-8444-0EAC8749D20F}"/>
              </a:ext>
            </a:extLst>
          </p:cNvPr>
          <p:cNvSpPr/>
          <p:nvPr/>
        </p:nvSpPr>
        <p:spPr>
          <a:xfrm>
            <a:off x="6663706" y="324898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>
            <a:extLst>
              <a:ext uri="{FF2B5EF4-FFF2-40B4-BE49-F238E27FC236}">
                <a16:creationId xmlns:a16="http://schemas.microsoft.com/office/drawing/2014/main" id="{F3FC9A46-7552-4F1F-A704-A2BF078941F4}"/>
              </a:ext>
            </a:extLst>
          </p:cNvPr>
          <p:cNvSpPr/>
          <p:nvPr/>
        </p:nvSpPr>
        <p:spPr>
          <a:xfrm>
            <a:off x="6191894" y="351567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596D71AA-0F35-45AF-8FF4-D5D2618DF8C6}"/>
              </a:ext>
            </a:extLst>
          </p:cNvPr>
          <p:cNvSpPr/>
          <p:nvPr/>
        </p:nvSpPr>
        <p:spPr>
          <a:xfrm>
            <a:off x="6157025" y="264580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DC39481D-F643-4FD1-BB6D-4EB93FFBE832}"/>
              </a:ext>
            </a:extLst>
          </p:cNvPr>
          <p:cNvSpPr/>
          <p:nvPr/>
        </p:nvSpPr>
        <p:spPr>
          <a:xfrm>
            <a:off x="7080588" y="288232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51B5884B-F259-473E-9675-078ACDF67427}"/>
              </a:ext>
            </a:extLst>
          </p:cNvPr>
          <p:cNvSpPr/>
          <p:nvPr/>
        </p:nvSpPr>
        <p:spPr>
          <a:xfrm>
            <a:off x="6488603" y="456299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4E05AEF1-828E-4CC2-BEB3-EF9E14E6F940}"/>
              </a:ext>
            </a:extLst>
          </p:cNvPr>
          <p:cNvSpPr/>
          <p:nvPr/>
        </p:nvSpPr>
        <p:spPr>
          <a:xfrm>
            <a:off x="6816106" y="281083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AA48D335-9A5B-4F92-B0F3-2CE0587641EE}"/>
              </a:ext>
            </a:extLst>
          </p:cNvPr>
          <p:cNvSpPr/>
          <p:nvPr/>
        </p:nvSpPr>
        <p:spPr>
          <a:xfrm>
            <a:off x="5373398" y="489033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>
            <a:extLst>
              <a:ext uri="{FF2B5EF4-FFF2-40B4-BE49-F238E27FC236}">
                <a16:creationId xmlns:a16="http://schemas.microsoft.com/office/drawing/2014/main" id="{057F950C-0C64-4153-A6A2-5F28FDF382DC}"/>
              </a:ext>
            </a:extLst>
          </p:cNvPr>
          <p:cNvSpPr/>
          <p:nvPr/>
        </p:nvSpPr>
        <p:spPr>
          <a:xfrm>
            <a:off x="6724876" y="357595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>
            <a:extLst>
              <a:ext uri="{FF2B5EF4-FFF2-40B4-BE49-F238E27FC236}">
                <a16:creationId xmlns:a16="http://schemas.microsoft.com/office/drawing/2014/main" id="{C9ADF169-275D-434A-ADE7-8F82E80A33D7}"/>
              </a:ext>
            </a:extLst>
          </p:cNvPr>
          <p:cNvSpPr/>
          <p:nvPr/>
        </p:nvSpPr>
        <p:spPr>
          <a:xfrm>
            <a:off x="6346206" y="321723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>
            <a:extLst>
              <a:ext uri="{FF2B5EF4-FFF2-40B4-BE49-F238E27FC236}">
                <a16:creationId xmlns:a16="http://schemas.microsoft.com/office/drawing/2014/main" id="{5320E821-5A89-4D07-BFA6-E298BEDE773A}"/>
              </a:ext>
            </a:extLst>
          </p:cNvPr>
          <p:cNvSpPr/>
          <p:nvPr/>
        </p:nvSpPr>
        <p:spPr>
          <a:xfrm>
            <a:off x="6852575" y="422771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>
            <a:extLst>
              <a:ext uri="{FF2B5EF4-FFF2-40B4-BE49-F238E27FC236}">
                <a16:creationId xmlns:a16="http://schemas.microsoft.com/office/drawing/2014/main" id="{AB05ECCE-9664-4E58-811B-8F24D8A8E12D}"/>
              </a:ext>
            </a:extLst>
          </p:cNvPr>
          <p:cNvSpPr/>
          <p:nvPr/>
        </p:nvSpPr>
        <p:spPr>
          <a:xfrm>
            <a:off x="5839525" y="261405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>
            <a:extLst>
              <a:ext uri="{FF2B5EF4-FFF2-40B4-BE49-F238E27FC236}">
                <a16:creationId xmlns:a16="http://schemas.microsoft.com/office/drawing/2014/main" id="{51B6C873-2B1D-494F-942A-303504C73182}"/>
              </a:ext>
            </a:extLst>
          </p:cNvPr>
          <p:cNvSpPr/>
          <p:nvPr/>
        </p:nvSpPr>
        <p:spPr>
          <a:xfrm>
            <a:off x="6502969" y="427754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>
            <a:extLst>
              <a:ext uri="{FF2B5EF4-FFF2-40B4-BE49-F238E27FC236}">
                <a16:creationId xmlns:a16="http://schemas.microsoft.com/office/drawing/2014/main" id="{E38BA4DD-49F2-4584-995C-9166FEC1C231}"/>
              </a:ext>
            </a:extLst>
          </p:cNvPr>
          <p:cNvSpPr/>
          <p:nvPr/>
        </p:nvSpPr>
        <p:spPr>
          <a:xfrm>
            <a:off x="6498606" y="301337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>
            <a:extLst>
              <a:ext uri="{FF2B5EF4-FFF2-40B4-BE49-F238E27FC236}">
                <a16:creationId xmlns:a16="http://schemas.microsoft.com/office/drawing/2014/main" id="{8E720EE3-4330-4CD0-8135-55DECD06E3B0}"/>
              </a:ext>
            </a:extLst>
          </p:cNvPr>
          <p:cNvSpPr/>
          <p:nvPr/>
        </p:nvSpPr>
        <p:spPr>
          <a:xfrm>
            <a:off x="6026794" y="328006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>
            <a:extLst>
              <a:ext uri="{FF2B5EF4-FFF2-40B4-BE49-F238E27FC236}">
                <a16:creationId xmlns:a16="http://schemas.microsoft.com/office/drawing/2014/main" id="{C423A6B9-A765-446B-A9FF-4F15AFA8B11B}"/>
              </a:ext>
            </a:extLst>
          </p:cNvPr>
          <p:cNvSpPr/>
          <p:nvPr/>
        </p:nvSpPr>
        <p:spPr>
          <a:xfrm>
            <a:off x="6915488" y="264671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>
            <a:extLst>
              <a:ext uri="{FF2B5EF4-FFF2-40B4-BE49-F238E27FC236}">
                <a16:creationId xmlns:a16="http://schemas.microsoft.com/office/drawing/2014/main" id="{721A947E-602C-4107-B3E7-F8C897D9C413}"/>
              </a:ext>
            </a:extLst>
          </p:cNvPr>
          <p:cNvSpPr/>
          <p:nvPr/>
        </p:nvSpPr>
        <p:spPr>
          <a:xfrm>
            <a:off x="6877276" y="313780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Oval 434">
            <a:extLst>
              <a:ext uri="{FF2B5EF4-FFF2-40B4-BE49-F238E27FC236}">
                <a16:creationId xmlns:a16="http://schemas.microsoft.com/office/drawing/2014/main" id="{1DEFA5FC-87D0-4EE4-96C1-FD433A9175D7}"/>
              </a:ext>
            </a:extLst>
          </p:cNvPr>
          <p:cNvSpPr/>
          <p:nvPr/>
        </p:nvSpPr>
        <p:spPr>
          <a:xfrm>
            <a:off x="6936322" y="153436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3D10B821-583C-4E82-83F4-14FEFD971B03}"/>
              </a:ext>
            </a:extLst>
          </p:cNvPr>
          <p:cNvSpPr/>
          <p:nvPr/>
        </p:nvSpPr>
        <p:spPr>
          <a:xfrm>
            <a:off x="7836620" y="517822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EE2146E9-4A80-429A-ADA4-217B93946596}"/>
              </a:ext>
            </a:extLst>
          </p:cNvPr>
          <p:cNvSpPr/>
          <p:nvPr/>
        </p:nvSpPr>
        <p:spPr>
          <a:xfrm>
            <a:off x="8915711" y="508618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id="{A2725E2E-621A-4C40-92D9-03AD073EEF82}"/>
              </a:ext>
            </a:extLst>
          </p:cNvPr>
          <p:cNvSpPr/>
          <p:nvPr/>
        </p:nvSpPr>
        <p:spPr>
          <a:xfrm>
            <a:off x="8457457" y="530736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id="{61A38833-ADE2-4541-A624-C87AED3B7D72}"/>
              </a:ext>
            </a:extLst>
          </p:cNvPr>
          <p:cNvSpPr/>
          <p:nvPr/>
        </p:nvSpPr>
        <p:spPr>
          <a:xfrm>
            <a:off x="8235784" y="563789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>
            <a:extLst>
              <a:ext uri="{FF2B5EF4-FFF2-40B4-BE49-F238E27FC236}">
                <a16:creationId xmlns:a16="http://schemas.microsoft.com/office/drawing/2014/main" id="{99E5A479-0F03-4219-BD92-C5F40E756500}"/>
              </a:ext>
            </a:extLst>
          </p:cNvPr>
          <p:cNvSpPr/>
          <p:nvPr/>
        </p:nvSpPr>
        <p:spPr>
          <a:xfrm>
            <a:off x="7855773" y="546570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>
            <a:extLst>
              <a:ext uri="{FF2B5EF4-FFF2-40B4-BE49-F238E27FC236}">
                <a16:creationId xmlns:a16="http://schemas.microsoft.com/office/drawing/2014/main" id="{BDD0A2F5-7383-4650-A4AA-624786850096}"/>
              </a:ext>
            </a:extLst>
          </p:cNvPr>
          <p:cNvSpPr/>
          <p:nvPr/>
        </p:nvSpPr>
        <p:spPr>
          <a:xfrm>
            <a:off x="9068111" y="523858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id="{7B79754B-FFDF-445D-8F37-102E0E0E460B}"/>
              </a:ext>
            </a:extLst>
          </p:cNvPr>
          <p:cNvSpPr/>
          <p:nvPr/>
        </p:nvSpPr>
        <p:spPr>
          <a:xfrm>
            <a:off x="8609857" y="545976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>
            <a:extLst>
              <a:ext uri="{FF2B5EF4-FFF2-40B4-BE49-F238E27FC236}">
                <a16:creationId xmlns:a16="http://schemas.microsoft.com/office/drawing/2014/main" id="{26A65E71-1C30-49CC-9581-EE4504E09AA9}"/>
              </a:ext>
            </a:extLst>
          </p:cNvPr>
          <p:cNvSpPr/>
          <p:nvPr/>
        </p:nvSpPr>
        <p:spPr>
          <a:xfrm>
            <a:off x="8762257" y="561216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>
            <a:extLst>
              <a:ext uri="{FF2B5EF4-FFF2-40B4-BE49-F238E27FC236}">
                <a16:creationId xmlns:a16="http://schemas.microsoft.com/office/drawing/2014/main" id="{C4CBEFE1-4C7E-41A3-94CB-E9D5AFD16843}"/>
              </a:ext>
            </a:extLst>
          </p:cNvPr>
          <p:cNvSpPr/>
          <p:nvPr/>
        </p:nvSpPr>
        <p:spPr>
          <a:xfrm>
            <a:off x="9183066" y="318325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id="{232D1660-8915-4056-93D5-F3F2B4CAE88B}"/>
              </a:ext>
            </a:extLst>
          </p:cNvPr>
          <p:cNvSpPr/>
          <p:nvPr/>
        </p:nvSpPr>
        <p:spPr>
          <a:xfrm>
            <a:off x="8422387" y="460110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Oval 445">
            <a:extLst>
              <a:ext uri="{FF2B5EF4-FFF2-40B4-BE49-F238E27FC236}">
                <a16:creationId xmlns:a16="http://schemas.microsoft.com/office/drawing/2014/main" id="{36324E2D-C893-44F0-A3EA-7C5F38E1C006}"/>
              </a:ext>
            </a:extLst>
          </p:cNvPr>
          <p:cNvSpPr/>
          <p:nvPr/>
        </p:nvSpPr>
        <p:spPr>
          <a:xfrm>
            <a:off x="8262070" y="522902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id="{700A2788-AB53-45C4-A4B3-6232D39FD820}"/>
              </a:ext>
            </a:extLst>
          </p:cNvPr>
          <p:cNvSpPr/>
          <p:nvPr/>
        </p:nvSpPr>
        <p:spPr>
          <a:xfrm>
            <a:off x="9341161" y="513698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Oval 447">
            <a:extLst>
              <a:ext uri="{FF2B5EF4-FFF2-40B4-BE49-F238E27FC236}">
                <a16:creationId xmlns:a16="http://schemas.microsoft.com/office/drawing/2014/main" id="{1DB4D98B-0682-4EBD-819E-4918202694F6}"/>
              </a:ext>
            </a:extLst>
          </p:cNvPr>
          <p:cNvSpPr/>
          <p:nvPr/>
        </p:nvSpPr>
        <p:spPr>
          <a:xfrm>
            <a:off x="9126088" y="192149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Oval 448">
            <a:extLst>
              <a:ext uri="{FF2B5EF4-FFF2-40B4-BE49-F238E27FC236}">
                <a16:creationId xmlns:a16="http://schemas.microsoft.com/office/drawing/2014/main" id="{F25FFEE6-2F23-467B-9508-B35D7008A5F5}"/>
              </a:ext>
            </a:extLst>
          </p:cNvPr>
          <p:cNvSpPr/>
          <p:nvPr/>
        </p:nvSpPr>
        <p:spPr>
          <a:xfrm>
            <a:off x="8699334" y="565694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>
            <a:extLst>
              <a:ext uri="{FF2B5EF4-FFF2-40B4-BE49-F238E27FC236}">
                <a16:creationId xmlns:a16="http://schemas.microsoft.com/office/drawing/2014/main" id="{4EB6684F-9099-47C8-B7E2-0C4C86DF0519}"/>
              </a:ext>
            </a:extLst>
          </p:cNvPr>
          <p:cNvSpPr/>
          <p:nvPr/>
        </p:nvSpPr>
        <p:spPr>
          <a:xfrm>
            <a:off x="8998838" y="259001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>
            <a:extLst>
              <a:ext uri="{FF2B5EF4-FFF2-40B4-BE49-F238E27FC236}">
                <a16:creationId xmlns:a16="http://schemas.microsoft.com/office/drawing/2014/main" id="{CEB9E26D-963A-462E-BB51-91FD5951C50B}"/>
              </a:ext>
            </a:extLst>
          </p:cNvPr>
          <p:cNvSpPr/>
          <p:nvPr/>
        </p:nvSpPr>
        <p:spPr>
          <a:xfrm>
            <a:off x="8616286" y="175233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>
            <a:extLst>
              <a:ext uri="{FF2B5EF4-FFF2-40B4-BE49-F238E27FC236}">
                <a16:creationId xmlns:a16="http://schemas.microsoft.com/office/drawing/2014/main" id="{544A4458-2660-4879-A4E8-E75B6E8585B3}"/>
              </a:ext>
            </a:extLst>
          </p:cNvPr>
          <p:cNvSpPr/>
          <p:nvPr/>
        </p:nvSpPr>
        <p:spPr>
          <a:xfrm>
            <a:off x="8064725" y="570106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>
            <a:extLst>
              <a:ext uri="{FF2B5EF4-FFF2-40B4-BE49-F238E27FC236}">
                <a16:creationId xmlns:a16="http://schemas.microsoft.com/office/drawing/2014/main" id="{B85AC854-EFC9-4955-9F9E-A12E3B5284B9}"/>
              </a:ext>
            </a:extLst>
          </p:cNvPr>
          <p:cNvSpPr/>
          <p:nvPr/>
        </p:nvSpPr>
        <p:spPr>
          <a:xfrm>
            <a:off x="8979211" y="455913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>
            <a:extLst>
              <a:ext uri="{FF2B5EF4-FFF2-40B4-BE49-F238E27FC236}">
                <a16:creationId xmlns:a16="http://schemas.microsoft.com/office/drawing/2014/main" id="{EAD57EF3-6396-461F-908D-6EAB7B2D0F3C}"/>
              </a:ext>
            </a:extLst>
          </p:cNvPr>
          <p:cNvSpPr/>
          <p:nvPr/>
        </p:nvSpPr>
        <p:spPr>
          <a:xfrm>
            <a:off x="8520957" y="47803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>
            <a:extLst>
              <a:ext uri="{FF2B5EF4-FFF2-40B4-BE49-F238E27FC236}">
                <a16:creationId xmlns:a16="http://schemas.microsoft.com/office/drawing/2014/main" id="{1AF5C7E8-34DC-439B-917B-BDE44D518A11}"/>
              </a:ext>
            </a:extLst>
          </p:cNvPr>
          <p:cNvSpPr/>
          <p:nvPr/>
        </p:nvSpPr>
        <p:spPr>
          <a:xfrm>
            <a:off x="8262070" y="473668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>
            <a:extLst>
              <a:ext uri="{FF2B5EF4-FFF2-40B4-BE49-F238E27FC236}">
                <a16:creationId xmlns:a16="http://schemas.microsoft.com/office/drawing/2014/main" id="{1A2028BB-8B6A-4712-95B4-714B33BB254B}"/>
              </a:ext>
            </a:extLst>
          </p:cNvPr>
          <p:cNvSpPr/>
          <p:nvPr/>
        </p:nvSpPr>
        <p:spPr>
          <a:xfrm>
            <a:off x="9131611" y="471153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>
            <a:extLst>
              <a:ext uri="{FF2B5EF4-FFF2-40B4-BE49-F238E27FC236}">
                <a16:creationId xmlns:a16="http://schemas.microsoft.com/office/drawing/2014/main" id="{86C20E19-3899-4885-B8F2-B4343C97E2B4}"/>
              </a:ext>
            </a:extLst>
          </p:cNvPr>
          <p:cNvSpPr/>
          <p:nvPr/>
        </p:nvSpPr>
        <p:spPr>
          <a:xfrm>
            <a:off x="8673357" y="49327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457">
            <a:extLst>
              <a:ext uri="{FF2B5EF4-FFF2-40B4-BE49-F238E27FC236}">
                <a16:creationId xmlns:a16="http://schemas.microsoft.com/office/drawing/2014/main" id="{D6A4E149-73FA-4F78-B0C7-4B3F61AF2131}"/>
              </a:ext>
            </a:extLst>
          </p:cNvPr>
          <p:cNvSpPr/>
          <p:nvPr/>
        </p:nvSpPr>
        <p:spPr>
          <a:xfrm>
            <a:off x="8696840" y="459428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B02A0656-E3EF-4C45-A8D8-7929D83EFFC0}"/>
              </a:ext>
            </a:extLst>
          </p:cNvPr>
          <p:cNvSpPr/>
          <p:nvPr/>
        </p:nvSpPr>
        <p:spPr>
          <a:xfrm>
            <a:off x="8815696" y="388004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17862989-7299-4D0E-BD90-6D03F0733403}"/>
              </a:ext>
            </a:extLst>
          </p:cNvPr>
          <p:cNvSpPr/>
          <p:nvPr/>
        </p:nvSpPr>
        <p:spPr>
          <a:xfrm>
            <a:off x="5963370" y="514647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Oval 460">
            <a:extLst>
              <a:ext uri="{FF2B5EF4-FFF2-40B4-BE49-F238E27FC236}">
                <a16:creationId xmlns:a16="http://schemas.microsoft.com/office/drawing/2014/main" id="{8521B56A-5F3B-4AC4-B1A2-0DDFF31715B5}"/>
              </a:ext>
            </a:extLst>
          </p:cNvPr>
          <p:cNvSpPr/>
          <p:nvPr/>
        </p:nvSpPr>
        <p:spPr>
          <a:xfrm>
            <a:off x="6584207" y="52756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>
            <a:extLst>
              <a:ext uri="{FF2B5EF4-FFF2-40B4-BE49-F238E27FC236}">
                <a16:creationId xmlns:a16="http://schemas.microsoft.com/office/drawing/2014/main" id="{56DB7B60-547B-4DEB-BAFB-ACCC19BC0C07}"/>
              </a:ext>
            </a:extLst>
          </p:cNvPr>
          <p:cNvSpPr/>
          <p:nvPr/>
        </p:nvSpPr>
        <p:spPr>
          <a:xfrm>
            <a:off x="5741697" y="547700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>
            <a:extLst>
              <a:ext uri="{FF2B5EF4-FFF2-40B4-BE49-F238E27FC236}">
                <a16:creationId xmlns:a16="http://schemas.microsoft.com/office/drawing/2014/main" id="{6F6B6293-7E1E-4C9C-B4C5-471CCC1FBBE8}"/>
              </a:ext>
            </a:extLst>
          </p:cNvPr>
          <p:cNvSpPr/>
          <p:nvPr/>
        </p:nvSpPr>
        <p:spPr>
          <a:xfrm>
            <a:off x="6362534" y="560614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>
            <a:extLst>
              <a:ext uri="{FF2B5EF4-FFF2-40B4-BE49-F238E27FC236}">
                <a16:creationId xmlns:a16="http://schemas.microsoft.com/office/drawing/2014/main" id="{726104D6-4B75-4853-87AA-8C86F6FFD8D0}"/>
              </a:ext>
            </a:extLst>
          </p:cNvPr>
          <p:cNvSpPr/>
          <p:nvPr/>
        </p:nvSpPr>
        <p:spPr>
          <a:xfrm>
            <a:off x="5982523" y="543395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>
            <a:extLst>
              <a:ext uri="{FF2B5EF4-FFF2-40B4-BE49-F238E27FC236}">
                <a16:creationId xmlns:a16="http://schemas.microsoft.com/office/drawing/2014/main" id="{AEC79DDF-582A-4481-9302-B7C5686D54A1}"/>
              </a:ext>
            </a:extLst>
          </p:cNvPr>
          <p:cNvSpPr/>
          <p:nvPr/>
        </p:nvSpPr>
        <p:spPr>
          <a:xfrm>
            <a:off x="5760850" y="576448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>
            <a:extLst>
              <a:ext uri="{FF2B5EF4-FFF2-40B4-BE49-F238E27FC236}">
                <a16:creationId xmlns:a16="http://schemas.microsoft.com/office/drawing/2014/main" id="{BF24C3A0-9C38-4BE2-A3F2-25AC2B89EBEA}"/>
              </a:ext>
            </a:extLst>
          </p:cNvPr>
          <p:cNvSpPr/>
          <p:nvPr/>
        </p:nvSpPr>
        <p:spPr>
          <a:xfrm>
            <a:off x="7194861" y="520683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>
            <a:extLst>
              <a:ext uri="{FF2B5EF4-FFF2-40B4-BE49-F238E27FC236}">
                <a16:creationId xmlns:a16="http://schemas.microsoft.com/office/drawing/2014/main" id="{90035CB2-BF88-48D6-9730-5101C5561A2D}"/>
              </a:ext>
            </a:extLst>
          </p:cNvPr>
          <p:cNvSpPr/>
          <p:nvPr/>
        </p:nvSpPr>
        <p:spPr>
          <a:xfrm>
            <a:off x="6736607" y="54280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>
            <a:extLst>
              <a:ext uri="{FF2B5EF4-FFF2-40B4-BE49-F238E27FC236}">
                <a16:creationId xmlns:a16="http://schemas.microsoft.com/office/drawing/2014/main" id="{E2CF6F97-12E0-4624-A201-BAA67E185089}"/>
              </a:ext>
            </a:extLst>
          </p:cNvPr>
          <p:cNvSpPr/>
          <p:nvPr/>
        </p:nvSpPr>
        <p:spPr>
          <a:xfrm>
            <a:off x="6889007" y="55804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>
            <a:extLst>
              <a:ext uri="{FF2B5EF4-FFF2-40B4-BE49-F238E27FC236}">
                <a16:creationId xmlns:a16="http://schemas.microsoft.com/office/drawing/2014/main" id="{73C67737-51A0-4F1B-ABCA-872E2F97D6C6}"/>
              </a:ext>
            </a:extLst>
          </p:cNvPr>
          <p:cNvSpPr/>
          <p:nvPr/>
        </p:nvSpPr>
        <p:spPr>
          <a:xfrm>
            <a:off x="7125588" y="568976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>
            <a:extLst>
              <a:ext uri="{FF2B5EF4-FFF2-40B4-BE49-F238E27FC236}">
                <a16:creationId xmlns:a16="http://schemas.microsoft.com/office/drawing/2014/main" id="{F703D76E-5655-41DB-A060-CBCFED5A0789}"/>
              </a:ext>
            </a:extLst>
          </p:cNvPr>
          <p:cNvSpPr/>
          <p:nvPr/>
        </p:nvSpPr>
        <p:spPr>
          <a:xfrm>
            <a:off x="6763638" y="511191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Oval 470">
            <a:extLst>
              <a:ext uri="{FF2B5EF4-FFF2-40B4-BE49-F238E27FC236}">
                <a16:creationId xmlns:a16="http://schemas.microsoft.com/office/drawing/2014/main" id="{20CB1BCB-81DE-417A-996A-B134EA1A9211}"/>
              </a:ext>
            </a:extLst>
          </p:cNvPr>
          <p:cNvSpPr/>
          <p:nvPr/>
        </p:nvSpPr>
        <p:spPr>
          <a:xfrm>
            <a:off x="6426034" y="507909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Oval 471">
            <a:extLst>
              <a:ext uri="{FF2B5EF4-FFF2-40B4-BE49-F238E27FC236}">
                <a16:creationId xmlns:a16="http://schemas.microsoft.com/office/drawing/2014/main" id="{8C7C317D-0E56-4F23-A778-0FC786BB3285}"/>
              </a:ext>
            </a:extLst>
          </p:cNvPr>
          <p:cNvSpPr/>
          <p:nvPr/>
        </p:nvSpPr>
        <p:spPr>
          <a:xfrm>
            <a:off x="5791425" y="51232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>
            <a:extLst>
              <a:ext uri="{FF2B5EF4-FFF2-40B4-BE49-F238E27FC236}">
                <a16:creationId xmlns:a16="http://schemas.microsoft.com/office/drawing/2014/main" id="{71E33150-4E62-4B3D-B025-E72B643F65C9}"/>
              </a:ext>
            </a:extLst>
          </p:cNvPr>
          <p:cNvSpPr/>
          <p:nvPr/>
        </p:nvSpPr>
        <p:spPr>
          <a:xfrm>
            <a:off x="2471636" y="533507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>
            <a:extLst>
              <a:ext uri="{FF2B5EF4-FFF2-40B4-BE49-F238E27FC236}">
                <a16:creationId xmlns:a16="http://schemas.microsoft.com/office/drawing/2014/main" id="{0D185778-08AD-4788-A931-24036C3FDF39}"/>
              </a:ext>
            </a:extLst>
          </p:cNvPr>
          <p:cNvSpPr/>
          <p:nvPr/>
        </p:nvSpPr>
        <p:spPr>
          <a:xfrm>
            <a:off x="3520495" y="592035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>
            <a:extLst>
              <a:ext uri="{FF2B5EF4-FFF2-40B4-BE49-F238E27FC236}">
                <a16:creationId xmlns:a16="http://schemas.microsoft.com/office/drawing/2014/main" id="{75199077-A751-4D3C-90D8-1BCE7FBB0DDC}"/>
              </a:ext>
            </a:extLst>
          </p:cNvPr>
          <p:cNvSpPr/>
          <p:nvPr/>
        </p:nvSpPr>
        <p:spPr>
          <a:xfrm>
            <a:off x="3140484" y="574816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>
            <a:extLst>
              <a:ext uri="{FF2B5EF4-FFF2-40B4-BE49-F238E27FC236}">
                <a16:creationId xmlns:a16="http://schemas.microsoft.com/office/drawing/2014/main" id="{9DB16321-C527-4A24-82D5-1AB55DA57B99}"/>
              </a:ext>
            </a:extLst>
          </p:cNvPr>
          <p:cNvSpPr/>
          <p:nvPr/>
        </p:nvSpPr>
        <p:spPr>
          <a:xfrm>
            <a:off x="3318642" y="588917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>
            <a:extLst>
              <a:ext uri="{FF2B5EF4-FFF2-40B4-BE49-F238E27FC236}">
                <a16:creationId xmlns:a16="http://schemas.microsoft.com/office/drawing/2014/main" id="{45539878-4259-4889-8C84-C9B627A33458}"/>
              </a:ext>
            </a:extLst>
          </p:cNvPr>
          <p:cNvSpPr/>
          <p:nvPr/>
        </p:nvSpPr>
        <p:spPr>
          <a:xfrm>
            <a:off x="2396509" y="505580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>
            <a:extLst>
              <a:ext uri="{FF2B5EF4-FFF2-40B4-BE49-F238E27FC236}">
                <a16:creationId xmlns:a16="http://schemas.microsoft.com/office/drawing/2014/main" id="{EA92F6F8-BDD7-449E-9F92-EDD0B0B105F3}"/>
              </a:ext>
            </a:extLst>
          </p:cNvPr>
          <p:cNvSpPr/>
          <p:nvPr/>
        </p:nvSpPr>
        <p:spPr>
          <a:xfrm>
            <a:off x="2557426" y="577512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>
            <a:extLst>
              <a:ext uri="{FF2B5EF4-FFF2-40B4-BE49-F238E27FC236}">
                <a16:creationId xmlns:a16="http://schemas.microsoft.com/office/drawing/2014/main" id="{168C6989-0015-41C4-BC69-6FA28A6D5AC7}"/>
              </a:ext>
            </a:extLst>
          </p:cNvPr>
          <p:cNvSpPr/>
          <p:nvPr/>
        </p:nvSpPr>
        <p:spPr>
          <a:xfrm>
            <a:off x="2306462" y="537426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>
            <a:extLst>
              <a:ext uri="{FF2B5EF4-FFF2-40B4-BE49-F238E27FC236}">
                <a16:creationId xmlns:a16="http://schemas.microsoft.com/office/drawing/2014/main" id="{D3086BD4-3E45-46BC-A080-36C9D85FED59}"/>
              </a:ext>
            </a:extLst>
          </p:cNvPr>
          <p:cNvSpPr/>
          <p:nvPr/>
        </p:nvSpPr>
        <p:spPr>
          <a:xfrm>
            <a:off x="2304078" y="618135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>
            <a:extLst>
              <a:ext uri="{FF2B5EF4-FFF2-40B4-BE49-F238E27FC236}">
                <a16:creationId xmlns:a16="http://schemas.microsoft.com/office/drawing/2014/main" id="{E0FEFAA4-81B3-41C3-A3D4-32A788A262A5}"/>
              </a:ext>
            </a:extLst>
          </p:cNvPr>
          <p:cNvSpPr/>
          <p:nvPr/>
        </p:nvSpPr>
        <p:spPr>
          <a:xfrm>
            <a:off x="2993530" y="580925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Oval 481">
            <a:extLst>
              <a:ext uri="{FF2B5EF4-FFF2-40B4-BE49-F238E27FC236}">
                <a16:creationId xmlns:a16="http://schemas.microsoft.com/office/drawing/2014/main" id="{B092B837-18AE-47DD-A7C7-F70105B510AF}"/>
              </a:ext>
            </a:extLst>
          </p:cNvPr>
          <p:cNvSpPr/>
          <p:nvPr/>
        </p:nvSpPr>
        <p:spPr>
          <a:xfrm>
            <a:off x="3812595" y="593940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Oval 482">
            <a:extLst>
              <a:ext uri="{FF2B5EF4-FFF2-40B4-BE49-F238E27FC236}">
                <a16:creationId xmlns:a16="http://schemas.microsoft.com/office/drawing/2014/main" id="{F390193F-5C0D-4CD9-94B1-6B952BEC447E}"/>
              </a:ext>
            </a:extLst>
          </p:cNvPr>
          <p:cNvSpPr/>
          <p:nvPr/>
        </p:nvSpPr>
        <p:spPr>
          <a:xfrm>
            <a:off x="2860188" y="511917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Oval 483">
            <a:extLst>
              <a:ext uri="{FF2B5EF4-FFF2-40B4-BE49-F238E27FC236}">
                <a16:creationId xmlns:a16="http://schemas.microsoft.com/office/drawing/2014/main" id="{B2B3284D-7BFA-45E8-B0BC-3F46759C980C}"/>
              </a:ext>
            </a:extLst>
          </p:cNvPr>
          <p:cNvSpPr/>
          <p:nvPr/>
        </p:nvSpPr>
        <p:spPr>
          <a:xfrm>
            <a:off x="2391846" y="596759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Oval 484">
            <a:extLst>
              <a:ext uri="{FF2B5EF4-FFF2-40B4-BE49-F238E27FC236}">
                <a16:creationId xmlns:a16="http://schemas.microsoft.com/office/drawing/2014/main" id="{CBB4C978-2525-4C88-AEBB-207B6A657BE8}"/>
              </a:ext>
            </a:extLst>
          </p:cNvPr>
          <p:cNvSpPr/>
          <p:nvPr/>
        </p:nvSpPr>
        <p:spPr>
          <a:xfrm>
            <a:off x="3210911" y="609774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>
            <a:extLst>
              <a:ext uri="{FF2B5EF4-FFF2-40B4-BE49-F238E27FC236}">
                <a16:creationId xmlns:a16="http://schemas.microsoft.com/office/drawing/2014/main" id="{D1251E9E-564C-4E35-A772-5A52DAF6B2D6}"/>
              </a:ext>
            </a:extLst>
          </p:cNvPr>
          <p:cNvSpPr/>
          <p:nvPr/>
        </p:nvSpPr>
        <p:spPr>
          <a:xfrm>
            <a:off x="3610742" y="590822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>
            <a:extLst>
              <a:ext uri="{FF2B5EF4-FFF2-40B4-BE49-F238E27FC236}">
                <a16:creationId xmlns:a16="http://schemas.microsoft.com/office/drawing/2014/main" id="{3745533D-7F41-4865-A681-955E15D8B0AA}"/>
              </a:ext>
            </a:extLst>
          </p:cNvPr>
          <p:cNvSpPr/>
          <p:nvPr/>
        </p:nvSpPr>
        <p:spPr>
          <a:xfrm>
            <a:off x="3672895" y="609180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>
            <a:extLst>
              <a:ext uri="{FF2B5EF4-FFF2-40B4-BE49-F238E27FC236}">
                <a16:creationId xmlns:a16="http://schemas.microsoft.com/office/drawing/2014/main" id="{7FD6C046-B732-4260-9DEB-E9E4130B5B92}"/>
              </a:ext>
            </a:extLst>
          </p:cNvPr>
          <p:cNvSpPr/>
          <p:nvPr/>
        </p:nvSpPr>
        <p:spPr>
          <a:xfrm>
            <a:off x="2753848" y="538618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>
            <a:extLst>
              <a:ext uri="{FF2B5EF4-FFF2-40B4-BE49-F238E27FC236}">
                <a16:creationId xmlns:a16="http://schemas.microsoft.com/office/drawing/2014/main" id="{B5C2A8A5-5E82-40D0-9ED9-A51B781D5471}"/>
              </a:ext>
            </a:extLst>
          </p:cNvPr>
          <p:cNvSpPr/>
          <p:nvPr/>
        </p:nvSpPr>
        <p:spPr>
          <a:xfrm>
            <a:off x="2886259" y="539250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>
            <a:extLst>
              <a:ext uri="{FF2B5EF4-FFF2-40B4-BE49-F238E27FC236}">
                <a16:creationId xmlns:a16="http://schemas.microsoft.com/office/drawing/2014/main" id="{C6AD4326-516F-44B3-B25D-DF60D7ABBA21}"/>
              </a:ext>
            </a:extLst>
          </p:cNvPr>
          <p:cNvSpPr/>
          <p:nvPr/>
        </p:nvSpPr>
        <p:spPr>
          <a:xfrm>
            <a:off x="2956748" y="623660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>
            <a:extLst>
              <a:ext uri="{FF2B5EF4-FFF2-40B4-BE49-F238E27FC236}">
                <a16:creationId xmlns:a16="http://schemas.microsoft.com/office/drawing/2014/main" id="{3C36764C-FF4A-4342-BB92-729C4B0429F0}"/>
              </a:ext>
            </a:extLst>
          </p:cNvPr>
          <p:cNvSpPr/>
          <p:nvPr/>
        </p:nvSpPr>
        <p:spPr>
          <a:xfrm>
            <a:off x="3037930" y="554907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>
            <a:extLst>
              <a:ext uri="{FF2B5EF4-FFF2-40B4-BE49-F238E27FC236}">
                <a16:creationId xmlns:a16="http://schemas.microsoft.com/office/drawing/2014/main" id="{C22522F6-D82C-40AD-A762-AD8591EBEC4B}"/>
              </a:ext>
            </a:extLst>
          </p:cNvPr>
          <p:cNvSpPr/>
          <p:nvPr/>
        </p:nvSpPr>
        <p:spPr>
          <a:xfrm>
            <a:off x="5424997" y="366660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>
            <a:extLst>
              <a:ext uri="{FF2B5EF4-FFF2-40B4-BE49-F238E27FC236}">
                <a16:creationId xmlns:a16="http://schemas.microsoft.com/office/drawing/2014/main" id="{3D49A5AA-A665-4569-BDEA-9117E151386F}"/>
              </a:ext>
            </a:extLst>
          </p:cNvPr>
          <p:cNvSpPr/>
          <p:nvPr/>
        </p:nvSpPr>
        <p:spPr>
          <a:xfrm>
            <a:off x="3128361" y="618664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>
            <a:extLst>
              <a:ext uri="{FF2B5EF4-FFF2-40B4-BE49-F238E27FC236}">
                <a16:creationId xmlns:a16="http://schemas.microsoft.com/office/drawing/2014/main" id="{A61F2FE1-4641-4E66-B812-DCDFC8C85560}"/>
              </a:ext>
            </a:extLst>
          </p:cNvPr>
          <p:cNvSpPr/>
          <p:nvPr/>
        </p:nvSpPr>
        <p:spPr>
          <a:xfrm>
            <a:off x="4042813" y="206615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Oval 494">
            <a:extLst>
              <a:ext uri="{FF2B5EF4-FFF2-40B4-BE49-F238E27FC236}">
                <a16:creationId xmlns:a16="http://schemas.microsoft.com/office/drawing/2014/main" id="{393E6DAD-676F-44D7-8BDC-4CAEA288C5D6}"/>
              </a:ext>
            </a:extLst>
          </p:cNvPr>
          <p:cNvSpPr/>
          <p:nvPr/>
        </p:nvSpPr>
        <p:spPr>
          <a:xfrm>
            <a:off x="3590345" y="618070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Oval 495">
            <a:extLst>
              <a:ext uri="{FF2B5EF4-FFF2-40B4-BE49-F238E27FC236}">
                <a16:creationId xmlns:a16="http://schemas.microsoft.com/office/drawing/2014/main" id="{406377FD-B6D7-4848-9FA6-88A748AA8373}"/>
              </a:ext>
            </a:extLst>
          </p:cNvPr>
          <p:cNvSpPr/>
          <p:nvPr/>
        </p:nvSpPr>
        <p:spPr>
          <a:xfrm>
            <a:off x="4022894" y="593124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Oval 496">
            <a:extLst>
              <a:ext uri="{FF2B5EF4-FFF2-40B4-BE49-F238E27FC236}">
                <a16:creationId xmlns:a16="http://schemas.microsoft.com/office/drawing/2014/main" id="{BA17AD73-D363-474D-B8C3-876BBD69A72E}"/>
              </a:ext>
            </a:extLst>
          </p:cNvPr>
          <p:cNvSpPr/>
          <p:nvPr/>
        </p:nvSpPr>
        <p:spPr>
          <a:xfrm>
            <a:off x="3388492" y="614952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>
            <a:extLst>
              <a:ext uri="{FF2B5EF4-FFF2-40B4-BE49-F238E27FC236}">
                <a16:creationId xmlns:a16="http://schemas.microsoft.com/office/drawing/2014/main" id="{404E9FB8-9AEE-4F87-A325-646A1CF5FFE6}"/>
              </a:ext>
            </a:extLst>
          </p:cNvPr>
          <p:cNvSpPr/>
          <p:nvPr/>
        </p:nvSpPr>
        <p:spPr>
          <a:xfrm>
            <a:off x="3063380" y="606960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>
            <a:extLst>
              <a:ext uri="{FF2B5EF4-FFF2-40B4-BE49-F238E27FC236}">
                <a16:creationId xmlns:a16="http://schemas.microsoft.com/office/drawing/2014/main" id="{A40C5435-7126-4215-BDB4-BC1C87B0CE2E}"/>
              </a:ext>
            </a:extLst>
          </p:cNvPr>
          <p:cNvSpPr/>
          <p:nvPr/>
        </p:nvSpPr>
        <p:spPr>
          <a:xfrm>
            <a:off x="3882445" y="619975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>
            <a:extLst>
              <a:ext uri="{FF2B5EF4-FFF2-40B4-BE49-F238E27FC236}">
                <a16:creationId xmlns:a16="http://schemas.microsoft.com/office/drawing/2014/main" id="{692BF8B9-F6BA-4A94-A1E6-F2C4F0A1D2DD}"/>
              </a:ext>
            </a:extLst>
          </p:cNvPr>
          <p:cNvSpPr/>
          <p:nvPr/>
        </p:nvSpPr>
        <p:spPr>
          <a:xfrm>
            <a:off x="3280761" y="635809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>
            <a:extLst>
              <a:ext uri="{FF2B5EF4-FFF2-40B4-BE49-F238E27FC236}">
                <a16:creationId xmlns:a16="http://schemas.microsoft.com/office/drawing/2014/main" id="{23B5C113-6DD2-4C95-8FF7-35AF026C74D2}"/>
              </a:ext>
            </a:extLst>
          </p:cNvPr>
          <p:cNvSpPr/>
          <p:nvPr/>
        </p:nvSpPr>
        <p:spPr>
          <a:xfrm>
            <a:off x="2645964" y="618070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>
            <a:extLst>
              <a:ext uri="{FF2B5EF4-FFF2-40B4-BE49-F238E27FC236}">
                <a16:creationId xmlns:a16="http://schemas.microsoft.com/office/drawing/2014/main" id="{791DF972-D15C-42A7-AEEE-1C89D4AF38CE}"/>
              </a:ext>
            </a:extLst>
          </p:cNvPr>
          <p:cNvSpPr/>
          <p:nvPr/>
        </p:nvSpPr>
        <p:spPr>
          <a:xfrm>
            <a:off x="3742745" y="635215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>
            <a:extLst>
              <a:ext uri="{FF2B5EF4-FFF2-40B4-BE49-F238E27FC236}">
                <a16:creationId xmlns:a16="http://schemas.microsoft.com/office/drawing/2014/main" id="{4AEDD279-B435-4165-A675-C98E3368DC6C}"/>
              </a:ext>
            </a:extLst>
          </p:cNvPr>
          <p:cNvSpPr/>
          <p:nvPr/>
        </p:nvSpPr>
        <p:spPr>
          <a:xfrm>
            <a:off x="3540892" y="632097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>
            <a:extLst>
              <a:ext uri="{FF2B5EF4-FFF2-40B4-BE49-F238E27FC236}">
                <a16:creationId xmlns:a16="http://schemas.microsoft.com/office/drawing/2014/main" id="{B0E7A6C4-B7FA-4656-B4B6-2F2785BD49D8}"/>
              </a:ext>
            </a:extLst>
          </p:cNvPr>
          <p:cNvSpPr/>
          <p:nvPr/>
        </p:nvSpPr>
        <p:spPr>
          <a:xfrm>
            <a:off x="6280870" y="406697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>
            <a:extLst>
              <a:ext uri="{FF2B5EF4-FFF2-40B4-BE49-F238E27FC236}">
                <a16:creationId xmlns:a16="http://schemas.microsoft.com/office/drawing/2014/main" id="{0E902058-8539-43CF-860F-A439D3B525DB}"/>
              </a:ext>
            </a:extLst>
          </p:cNvPr>
          <p:cNvSpPr/>
          <p:nvPr/>
        </p:nvSpPr>
        <p:spPr>
          <a:xfrm>
            <a:off x="6444507" y="37389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Oval 505">
            <a:extLst>
              <a:ext uri="{FF2B5EF4-FFF2-40B4-BE49-F238E27FC236}">
                <a16:creationId xmlns:a16="http://schemas.microsoft.com/office/drawing/2014/main" id="{9942840F-9B98-4587-8E1E-C926A96D5718}"/>
              </a:ext>
            </a:extLst>
          </p:cNvPr>
          <p:cNvSpPr/>
          <p:nvPr/>
        </p:nvSpPr>
        <p:spPr>
          <a:xfrm>
            <a:off x="5708876" y="322035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Oval 506">
            <a:extLst>
              <a:ext uri="{FF2B5EF4-FFF2-40B4-BE49-F238E27FC236}">
                <a16:creationId xmlns:a16="http://schemas.microsoft.com/office/drawing/2014/main" id="{6FA7AEA9-1571-46FB-884D-13E4B4A38DD1}"/>
              </a:ext>
            </a:extLst>
          </p:cNvPr>
          <p:cNvSpPr/>
          <p:nvPr/>
        </p:nvSpPr>
        <p:spPr>
          <a:xfrm>
            <a:off x="7103156" y="406697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Oval 507">
            <a:extLst>
              <a:ext uri="{FF2B5EF4-FFF2-40B4-BE49-F238E27FC236}">
                <a16:creationId xmlns:a16="http://schemas.microsoft.com/office/drawing/2014/main" id="{1F22B0A5-140D-4AC2-A2B2-5C4D7F473767}"/>
              </a:ext>
            </a:extLst>
          </p:cNvPr>
          <p:cNvSpPr/>
          <p:nvPr/>
        </p:nvSpPr>
        <p:spPr>
          <a:xfrm>
            <a:off x="6596907" y="38913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Oval 508">
            <a:extLst>
              <a:ext uri="{FF2B5EF4-FFF2-40B4-BE49-F238E27FC236}">
                <a16:creationId xmlns:a16="http://schemas.microsoft.com/office/drawing/2014/main" id="{2E1F2495-7C9F-424C-AE8B-60A1A7D0195F}"/>
              </a:ext>
            </a:extLst>
          </p:cNvPr>
          <p:cNvSpPr/>
          <p:nvPr/>
        </p:nvSpPr>
        <p:spPr>
          <a:xfrm>
            <a:off x="7072945" y="376439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>
            <a:extLst>
              <a:ext uri="{FF2B5EF4-FFF2-40B4-BE49-F238E27FC236}">
                <a16:creationId xmlns:a16="http://schemas.microsoft.com/office/drawing/2014/main" id="{EE17D955-364D-4FD0-B62C-69EE49CA3B26}"/>
              </a:ext>
            </a:extLst>
          </p:cNvPr>
          <p:cNvSpPr/>
          <p:nvPr/>
        </p:nvSpPr>
        <p:spPr>
          <a:xfrm>
            <a:off x="6771656" y="314103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>
            <a:extLst>
              <a:ext uri="{FF2B5EF4-FFF2-40B4-BE49-F238E27FC236}">
                <a16:creationId xmlns:a16="http://schemas.microsoft.com/office/drawing/2014/main" id="{DE9414DA-41FE-409F-9052-6EF6472DA810}"/>
              </a:ext>
            </a:extLst>
          </p:cNvPr>
          <p:cNvSpPr/>
          <p:nvPr/>
        </p:nvSpPr>
        <p:spPr>
          <a:xfrm>
            <a:off x="6299844" y="340772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>
            <a:extLst>
              <a:ext uri="{FF2B5EF4-FFF2-40B4-BE49-F238E27FC236}">
                <a16:creationId xmlns:a16="http://schemas.microsoft.com/office/drawing/2014/main" id="{5629D97C-6F54-44CB-80DB-9BC4F20E4BFE}"/>
              </a:ext>
            </a:extLst>
          </p:cNvPr>
          <p:cNvSpPr/>
          <p:nvPr/>
        </p:nvSpPr>
        <p:spPr>
          <a:xfrm>
            <a:off x="6454156" y="310928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>
            <a:extLst>
              <a:ext uri="{FF2B5EF4-FFF2-40B4-BE49-F238E27FC236}">
                <a16:creationId xmlns:a16="http://schemas.microsoft.com/office/drawing/2014/main" id="{562891C6-FD63-409A-B377-FFCD9CB776FC}"/>
              </a:ext>
            </a:extLst>
          </p:cNvPr>
          <p:cNvSpPr/>
          <p:nvPr/>
        </p:nvSpPr>
        <p:spPr>
          <a:xfrm>
            <a:off x="5982344" y="337597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>
            <a:extLst>
              <a:ext uri="{FF2B5EF4-FFF2-40B4-BE49-F238E27FC236}">
                <a16:creationId xmlns:a16="http://schemas.microsoft.com/office/drawing/2014/main" id="{EA34B14A-A413-4AF6-9612-FC9E46F43962}"/>
              </a:ext>
            </a:extLst>
          </p:cNvPr>
          <p:cNvSpPr/>
          <p:nvPr/>
        </p:nvSpPr>
        <p:spPr>
          <a:xfrm>
            <a:off x="6985226" y="326414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>
            <a:extLst>
              <a:ext uri="{FF2B5EF4-FFF2-40B4-BE49-F238E27FC236}">
                <a16:creationId xmlns:a16="http://schemas.microsoft.com/office/drawing/2014/main" id="{506CC762-4122-4013-8A72-246E571AE96F}"/>
              </a:ext>
            </a:extLst>
          </p:cNvPr>
          <p:cNvSpPr/>
          <p:nvPr/>
        </p:nvSpPr>
        <p:spPr>
          <a:xfrm>
            <a:off x="6134744" y="317211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>
            <a:extLst>
              <a:ext uri="{FF2B5EF4-FFF2-40B4-BE49-F238E27FC236}">
                <a16:creationId xmlns:a16="http://schemas.microsoft.com/office/drawing/2014/main" id="{0570F8FA-BBAA-4EDB-8592-768A2210E57B}"/>
              </a:ext>
            </a:extLst>
          </p:cNvPr>
          <p:cNvSpPr/>
          <p:nvPr/>
        </p:nvSpPr>
        <p:spPr>
          <a:xfrm>
            <a:off x="5664426" y="362040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id="{C176875C-2054-4A4D-9270-DAC5E86EA8C8}"/>
              </a:ext>
            </a:extLst>
          </p:cNvPr>
          <p:cNvSpPr/>
          <p:nvPr/>
        </p:nvSpPr>
        <p:spPr>
          <a:xfrm>
            <a:off x="5931191" y="385118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Oval 517">
            <a:extLst>
              <a:ext uri="{FF2B5EF4-FFF2-40B4-BE49-F238E27FC236}">
                <a16:creationId xmlns:a16="http://schemas.microsoft.com/office/drawing/2014/main" id="{1017CA13-2AB6-401F-AD43-597FC092A344}"/>
              </a:ext>
            </a:extLst>
          </p:cNvPr>
          <p:cNvSpPr/>
          <p:nvPr/>
        </p:nvSpPr>
        <p:spPr>
          <a:xfrm>
            <a:off x="5346926" y="358865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Oval 518">
            <a:extLst>
              <a:ext uri="{FF2B5EF4-FFF2-40B4-BE49-F238E27FC236}">
                <a16:creationId xmlns:a16="http://schemas.microsoft.com/office/drawing/2014/main" id="{3F9F351E-3BC2-4142-ADFE-A3635FBAAD25}"/>
              </a:ext>
            </a:extLst>
          </p:cNvPr>
          <p:cNvSpPr/>
          <p:nvPr/>
        </p:nvSpPr>
        <p:spPr>
          <a:xfrm>
            <a:off x="5499326" y="338479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Oval 519">
            <a:extLst>
              <a:ext uri="{FF2B5EF4-FFF2-40B4-BE49-F238E27FC236}">
                <a16:creationId xmlns:a16="http://schemas.microsoft.com/office/drawing/2014/main" id="{3668C020-C2AE-4A0C-8035-4743D095DCC7}"/>
              </a:ext>
            </a:extLst>
          </p:cNvPr>
          <p:cNvSpPr/>
          <p:nvPr/>
        </p:nvSpPr>
        <p:spPr>
          <a:xfrm>
            <a:off x="5599721" y="402678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Oval 520">
            <a:extLst>
              <a:ext uri="{FF2B5EF4-FFF2-40B4-BE49-F238E27FC236}">
                <a16:creationId xmlns:a16="http://schemas.microsoft.com/office/drawing/2014/main" id="{C72A19AA-3236-45FD-B9FF-2CE1E8CE83A5}"/>
              </a:ext>
            </a:extLst>
          </p:cNvPr>
          <p:cNvSpPr/>
          <p:nvPr/>
        </p:nvSpPr>
        <p:spPr>
          <a:xfrm>
            <a:off x="5801541" y="371969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Oval 521">
            <a:extLst>
              <a:ext uri="{FF2B5EF4-FFF2-40B4-BE49-F238E27FC236}">
                <a16:creationId xmlns:a16="http://schemas.microsoft.com/office/drawing/2014/main" id="{23B5A739-4937-4820-9BCE-044269F5FFB6}"/>
              </a:ext>
            </a:extLst>
          </p:cNvPr>
          <p:cNvSpPr/>
          <p:nvPr/>
        </p:nvSpPr>
        <p:spPr>
          <a:xfrm>
            <a:off x="7105876" y="389980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>
            <a:extLst>
              <a:ext uri="{FF2B5EF4-FFF2-40B4-BE49-F238E27FC236}">
                <a16:creationId xmlns:a16="http://schemas.microsoft.com/office/drawing/2014/main" id="{A31A1BE5-C100-4FBE-AC1F-E7D3E9EF0F59}"/>
              </a:ext>
            </a:extLst>
          </p:cNvPr>
          <p:cNvSpPr/>
          <p:nvPr/>
        </p:nvSpPr>
        <p:spPr>
          <a:xfrm>
            <a:off x="6727206" y="354108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>
            <a:extLst>
              <a:ext uri="{FF2B5EF4-FFF2-40B4-BE49-F238E27FC236}">
                <a16:creationId xmlns:a16="http://schemas.microsoft.com/office/drawing/2014/main" id="{C4497C1B-14DD-4444-AB1D-5918C5281CE8}"/>
              </a:ext>
            </a:extLst>
          </p:cNvPr>
          <p:cNvSpPr/>
          <p:nvPr/>
        </p:nvSpPr>
        <p:spPr>
          <a:xfrm>
            <a:off x="6255394" y="380777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>
            <a:extLst>
              <a:ext uri="{FF2B5EF4-FFF2-40B4-BE49-F238E27FC236}">
                <a16:creationId xmlns:a16="http://schemas.microsoft.com/office/drawing/2014/main" id="{1640798C-6807-45C5-9716-4C0FECFFF8F8}"/>
              </a:ext>
            </a:extLst>
          </p:cNvPr>
          <p:cNvSpPr/>
          <p:nvPr/>
        </p:nvSpPr>
        <p:spPr>
          <a:xfrm>
            <a:off x="6879606" y="310293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Oval 525">
            <a:extLst>
              <a:ext uri="{FF2B5EF4-FFF2-40B4-BE49-F238E27FC236}">
                <a16:creationId xmlns:a16="http://schemas.microsoft.com/office/drawing/2014/main" id="{815600B6-EB6B-4DC9-B43C-9113938DD1D8}"/>
              </a:ext>
            </a:extLst>
          </p:cNvPr>
          <p:cNvSpPr/>
          <p:nvPr/>
        </p:nvSpPr>
        <p:spPr>
          <a:xfrm>
            <a:off x="6788376" y="386805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C1703AE7-7F65-4987-BAE4-305DA7B5CCEC}"/>
              </a:ext>
            </a:extLst>
          </p:cNvPr>
          <p:cNvSpPr/>
          <p:nvPr/>
        </p:nvSpPr>
        <p:spPr>
          <a:xfrm>
            <a:off x="6409706" y="350933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id="{462B3A97-5917-496C-8739-967027A837C6}"/>
              </a:ext>
            </a:extLst>
          </p:cNvPr>
          <p:cNvSpPr/>
          <p:nvPr/>
        </p:nvSpPr>
        <p:spPr>
          <a:xfrm>
            <a:off x="6940776" y="366419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Oval 528">
            <a:extLst>
              <a:ext uri="{FF2B5EF4-FFF2-40B4-BE49-F238E27FC236}">
                <a16:creationId xmlns:a16="http://schemas.microsoft.com/office/drawing/2014/main" id="{837395D6-6A80-4B16-905F-BF093EF114F5}"/>
              </a:ext>
            </a:extLst>
          </p:cNvPr>
          <p:cNvSpPr/>
          <p:nvPr/>
        </p:nvSpPr>
        <p:spPr>
          <a:xfrm>
            <a:off x="6562106" y="330547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Oval 529">
            <a:extLst>
              <a:ext uri="{FF2B5EF4-FFF2-40B4-BE49-F238E27FC236}">
                <a16:creationId xmlns:a16="http://schemas.microsoft.com/office/drawing/2014/main" id="{9E0F10C9-CFF0-4737-AD2C-38A2D71290AE}"/>
              </a:ext>
            </a:extLst>
          </p:cNvPr>
          <p:cNvSpPr/>
          <p:nvPr/>
        </p:nvSpPr>
        <p:spPr>
          <a:xfrm>
            <a:off x="6090294" y="357216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Oval 530">
            <a:extLst>
              <a:ext uri="{FF2B5EF4-FFF2-40B4-BE49-F238E27FC236}">
                <a16:creationId xmlns:a16="http://schemas.microsoft.com/office/drawing/2014/main" id="{789EDA4A-165B-4B19-B4C3-C5062F26BA02}"/>
              </a:ext>
            </a:extLst>
          </p:cNvPr>
          <p:cNvSpPr/>
          <p:nvPr/>
        </p:nvSpPr>
        <p:spPr>
          <a:xfrm>
            <a:off x="6940776" y="342990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Oval 531">
            <a:extLst>
              <a:ext uri="{FF2B5EF4-FFF2-40B4-BE49-F238E27FC236}">
                <a16:creationId xmlns:a16="http://schemas.microsoft.com/office/drawing/2014/main" id="{5B248D88-DDCC-4126-B057-47977FA73C86}"/>
              </a:ext>
            </a:extLst>
          </p:cNvPr>
          <p:cNvSpPr/>
          <p:nvPr/>
        </p:nvSpPr>
        <p:spPr>
          <a:xfrm>
            <a:off x="5488497" y="395870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Oval 532">
            <a:extLst>
              <a:ext uri="{FF2B5EF4-FFF2-40B4-BE49-F238E27FC236}">
                <a16:creationId xmlns:a16="http://schemas.microsoft.com/office/drawing/2014/main" id="{31B2F306-F806-42D9-9C88-FE910245985C}"/>
              </a:ext>
            </a:extLst>
          </p:cNvPr>
          <p:cNvSpPr/>
          <p:nvPr/>
        </p:nvSpPr>
        <p:spPr>
          <a:xfrm>
            <a:off x="2012084" y="418260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Oval 533">
            <a:extLst>
              <a:ext uri="{FF2B5EF4-FFF2-40B4-BE49-F238E27FC236}">
                <a16:creationId xmlns:a16="http://schemas.microsoft.com/office/drawing/2014/main" id="{E23ED88E-5727-4715-8434-E7504C56DDC1}"/>
              </a:ext>
            </a:extLst>
          </p:cNvPr>
          <p:cNvSpPr/>
          <p:nvPr/>
        </p:nvSpPr>
        <p:spPr>
          <a:xfrm>
            <a:off x="7722239" y="18627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>
            <a:extLst>
              <a:ext uri="{FF2B5EF4-FFF2-40B4-BE49-F238E27FC236}">
                <a16:creationId xmlns:a16="http://schemas.microsoft.com/office/drawing/2014/main" id="{BFF524C9-85AC-4114-988D-A3462BE9AFD3}"/>
              </a:ext>
            </a:extLst>
          </p:cNvPr>
          <p:cNvSpPr/>
          <p:nvPr/>
        </p:nvSpPr>
        <p:spPr>
          <a:xfrm>
            <a:off x="2423174" y="387780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id="{5E88CFDA-20BC-4366-8E0D-F33C41439000}"/>
              </a:ext>
            </a:extLst>
          </p:cNvPr>
          <p:cNvSpPr/>
          <p:nvPr/>
        </p:nvSpPr>
        <p:spPr>
          <a:xfrm>
            <a:off x="2773588" y="355261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id="{783E8468-1B4F-443E-A70D-D7765C8C8BE7}"/>
              </a:ext>
            </a:extLst>
          </p:cNvPr>
          <p:cNvSpPr/>
          <p:nvPr/>
        </p:nvSpPr>
        <p:spPr>
          <a:xfrm>
            <a:off x="3139765" y="425873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>
            <a:extLst>
              <a:ext uri="{FF2B5EF4-FFF2-40B4-BE49-F238E27FC236}">
                <a16:creationId xmlns:a16="http://schemas.microsoft.com/office/drawing/2014/main" id="{D749E440-2A99-4AFF-8937-2CCC065121E6}"/>
              </a:ext>
            </a:extLst>
          </p:cNvPr>
          <p:cNvSpPr/>
          <p:nvPr/>
        </p:nvSpPr>
        <p:spPr>
          <a:xfrm>
            <a:off x="3497785" y="315702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>
            <a:extLst>
              <a:ext uri="{FF2B5EF4-FFF2-40B4-BE49-F238E27FC236}">
                <a16:creationId xmlns:a16="http://schemas.microsoft.com/office/drawing/2014/main" id="{E5B90C79-8617-4CB2-A81C-214B85AB68F5}"/>
              </a:ext>
            </a:extLst>
          </p:cNvPr>
          <p:cNvSpPr/>
          <p:nvPr/>
        </p:nvSpPr>
        <p:spPr>
          <a:xfrm>
            <a:off x="3617436" y="284924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539">
            <a:extLst>
              <a:ext uri="{FF2B5EF4-FFF2-40B4-BE49-F238E27FC236}">
                <a16:creationId xmlns:a16="http://schemas.microsoft.com/office/drawing/2014/main" id="{F6233F3B-0B8D-4C4D-83F8-AA8D3B7CB48D}"/>
              </a:ext>
            </a:extLst>
          </p:cNvPr>
          <p:cNvSpPr/>
          <p:nvPr/>
        </p:nvSpPr>
        <p:spPr>
          <a:xfrm>
            <a:off x="3581048" y="175432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Oval 540">
            <a:extLst>
              <a:ext uri="{FF2B5EF4-FFF2-40B4-BE49-F238E27FC236}">
                <a16:creationId xmlns:a16="http://schemas.microsoft.com/office/drawing/2014/main" id="{24EC7D89-3AD5-4A14-B819-2EED1FD9ABB9}"/>
              </a:ext>
            </a:extLst>
          </p:cNvPr>
          <p:cNvSpPr/>
          <p:nvPr/>
        </p:nvSpPr>
        <p:spPr>
          <a:xfrm>
            <a:off x="2334532" y="188719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Oval 541">
            <a:extLst>
              <a:ext uri="{FF2B5EF4-FFF2-40B4-BE49-F238E27FC236}">
                <a16:creationId xmlns:a16="http://schemas.microsoft.com/office/drawing/2014/main" id="{CBFF135A-2F3A-40A6-84DA-19C93A19D005}"/>
              </a:ext>
            </a:extLst>
          </p:cNvPr>
          <p:cNvSpPr/>
          <p:nvPr/>
        </p:nvSpPr>
        <p:spPr>
          <a:xfrm>
            <a:off x="1672470" y="235890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id="{CBAD3F0F-ECE8-4DE2-BF92-1B525E880720}"/>
              </a:ext>
            </a:extLst>
          </p:cNvPr>
          <p:cNvSpPr/>
          <p:nvPr/>
        </p:nvSpPr>
        <p:spPr>
          <a:xfrm>
            <a:off x="1857784" y="175432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Oval 543">
            <a:extLst>
              <a:ext uri="{FF2B5EF4-FFF2-40B4-BE49-F238E27FC236}">
                <a16:creationId xmlns:a16="http://schemas.microsoft.com/office/drawing/2014/main" id="{F8FDF049-A87A-425B-A877-11F70185E698}"/>
              </a:ext>
            </a:extLst>
          </p:cNvPr>
          <p:cNvSpPr/>
          <p:nvPr/>
        </p:nvSpPr>
        <p:spPr>
          <a:xfrm>
            <a:off x="3155423" y="198188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Oval 544">
            <a:extLst>
              <a:ext uri="{FF2B5EF4-FFF2-40B4-BE49-F238E27FC236}">
                <a16:creationId xmlns:a16="http://schemas.microsoft.com/office/drawing/2014/main" id="{E8C252E9-0792-4701-A5E7-DECB9FEC6574}"/>
              </a:ext>
            </a:extLst>
          </p:cNvPr>
          <p:cNvSpPr/>
          <p:nvPr/>
        </p:nvSpPr>
        <p:spPr>
          <a:xfrm>
            <a:off x="2129670" y="281610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Oval 545">
            <a:extLst>
              <a:ext uri="{FF2B5EF4-FFF2-40B4-BE49-F238E27FC236}">
                <a16:creationId xmlns:a16="http://schemas.microsoft.com/office/drawing/2014/main" id="{526E22BB-61CA-4AA7-8227-95DECA9AC913}"/>
              </a:ext>
            </a:extLst>
          </p:cNvPr>
          <p:cNvSpPr/>
          <p:nvPr/>
        </p:nvSpPr>
        <p:spPr>
          <a:xfrm>
            <a:off x="3089163" y="305856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>
            <a:extLst>
              <a:ext uri="{FF2B5EF4-FFF2-40B4-BE49-F238E27FC236}">
                <a16:creationId xmlns:a16="http://schemas.microsoft.com/office/drawing/2014/main" id="{30D14AE0-EA28-429D-9199-3D0278257831}"/>
              </a:ext>
            </a:extLst>
          </p:cNvPr>
          <p:cNvSpPr/>
          <p:nvPr/>
        </p:nvSpPr>
        <p:spPr>
          <a:xfrm>
            <a:off x="2192420" y="325442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>
            <a:extLst>
              <a:ext uri="{FF2B5EF4-FFF2-40B4-BE49-F238E27FC236}">
                <a16:creationId xmlns:a16="http://schemas.microsoft.com/office/drawing/2014/main" id="{EB949643-3CC5-453E-BF62-AB9519632D9C}"/>
              </a:ext>
            </a:extLst>
          </p:cNvPr>
          <p:cNvSpPr/>
          <p:nvPr/>
        </p:nvSpPr>
        <p:spPr>
          <a:xfrm>
            <a:off x="3343874" y="186740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>
            <a:extLst>
              <a:ext uri="{FF2B5EF4-FFF2-40B4-BE49-F238E27FC236}">
                <a16:creationId xmlns:a16="http://schemas.microsoft.com/office/drawing/2014/main" id="{7BDC8325-0FB4-40D3-A7D1-85E5E10BB19D}"/>
              </a:ext>
            </a:extLst>
          </p:cNvPr>
          <p:cNvSpPr/>
          <p:nvPr/>
        </p:nvSpPr>
        <p:spPr>
          <a:xfrm>
            <a:off x="2413257" y="440516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id="{E9B715E0-D624-4422-B56A-01D6D44A72C5}"/>
              </a:ext>
            </a:extLst>
          </p:cNvPr>
          <p:cNvSpPr/>
          <p:nvPr/>
        </p:nvSpPr>
        <p:spPr>
          <a:xfrm>
            <a:off x="3320186" y="369818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id="{E486F83A-FB70-45F4-852E-61103A139DBC}"/>
              </a:ext>
            </a:extLst>
          </p:cNvPr>
          <p:cNvSpPr/>
          <p:nvPr/>
        </p:nvSpPr>
        <p:spPr>
          <a:xfrm>
            <a:off x="9567824" y="238772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Oval 551">
            <a:extLst>
              <a:ext uri="{FF2B5EF4-FFF2-40B4-BE49-F238E27FC236}">
                <a16:creationId xmlns:a16="http://schemas.microsoft.com/office/drawing/2014/main" id="{4F2B68CB-893B-43D8-9C80-005212429AE9}"/>
              </a:ext>
            </a:extLst>
          </p:cNvPr>
          <p:cNvSpPr/>
          <p:nvPr/>
        </p:nvSpPr>
        <p:spPr>
          <a:xfrm>
            <a:off x="2843438" y="356531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Oval 552">
            <a:extLst>
              <a:ext uri="{FF2B5EF4-FFF2-40B4-BE49-F238E27FC236}">
                <a16:creationId xmlns:a16="http://schemas.microsoft.com/office/drawing/2014/main" id="{75696147-A923-4A3A-BE67-8DA2D0B94F74}"/>
              </a:ext>
            </a:extLst>
          </p:cNvPr>
          <p:cNvSpPr/>
          <p:nvPr/>
        </p:nvSpPr>
        <p:spPr>
          <a:xfrm>
            <a:off x="2735413" y="455739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Oval 553">
            <a:extLst>
              <a:ext uri="{FF2B5EF4-FFF2-40B4-BE49-F238E27FC236}">
                <a16:creationId xmlns:a16="http://schemas.microsoft.com/office/drawing/2014/main" id="{E1B45EDF-5EB8-46BC-827A-4867D086FC0D}"/>
              </a:ext>
            </a:extLst>
          </p:cNvPr>
          <p:cNvSpPr/>
          <p:nvPr/>
        </p:nvSpPr>
        <p:spPr>
          <a:xfrm>
            <a:off x="3650185" y="330942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Oval 554">
            <a:extLst>
              <a:ext uri="{FF2B5EF4-FFF2-40B4-BE49-F238E27FC236}">
                <a16:creationId xmlns:a16="http://schemas.microsoft.com/office/drawing/2014/main" id="{D10B7227-7AE9-4C43-8F9D-4CC7A5BE994E}"/>
              </a:ext>
            </a:extLst>
          </p:cNvPr>
          <p:cNvSpPr/>
          <p:nvPr/>
        </p:nvSpPr>
        <p:spPr>
          <a:xfrm>
            <a:off x="2569482" y="217929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Oval 555">
            <a:extLst>
              <a:ext uri="{FF2B5EF4-FFF2-40B4-BE49-F238E27FC236}">
                <a16:creationId xmlns:a16="http://schemas.microsoft.com/office/drawing/2014/main" id="{666BAB3A-0F2E-41C2-A8E4-91F85DE0A33E}"/>
              </a:ext>
            </a:extLst>
          </p:cNvPr>
          <p:cNvSpPr/>
          <p:nvPr/>
        </p:nvSpPr>
        <p:spPr>
          <a:xfrm>
            <a:off x="1824870" y="251130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Oval 556">
            <a:extLst>
              <a:ext uri="{FF2B5EF4-FFF2-40B4-BE49-F238E27FC236}">
                <a16:creationId xmlns:a16="http://schemas.microsoft.com/office/drawing/2014/main" id="{71B23088-4EB9-46CD-8397-E39880BCCEFD}"/>
              </a:ext>
            </a:extLst>
          </p:cNvPr>
          <p:cNvSpPr/>
          <p:nvPr/>
        </p:nvSpPr>
        <p:spPr>
          <a:xfrm>
            <a:off x="2010184" y="190672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Oval 557">
            <a:extLst>
              <a:ext uri="{FF2B5EF4-FFF2-40B4-BE49-F238E27FC236}">
                <a16:creationId xmlns:a16="http://schemas.microsoft.com/office/drawing/2014/main" id="{4B9106A9-C397-41F9-9ABE-A2611523C95A}"/>
              </a:ext>
            </a:extLst>
          </p:cNvPr>
          <p:cNvSpPr/>
          <p:nvPr/>
        </p:nvSpPr>
        <p:spPr>
          <a:xfrm>
            <a:off x="4101094" y="456613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Oval 558">
            <a:extLst>
              <a:ext uri="{FF2B5EF4-FFF2-40B4-BE49-F238E27FC236}">
                <a16:creationId xmlns:a16="http://schemas.microsoft.com/office/drawing/2014/main" id="{AFC3104A-35C4-4DEA-8E36-FE330B93BDC4}"/>
              </a:ext>
            </a:extLst>
          </p:cNvPr>
          <p:cNvSpPr/>
          <p:nvPr/>
        </p:nvSpPr>
        <p:spPr>
          <a:xfrm>
            <a:off x="2703747" y="288742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>
            <a:extLst>
              <a:ext uri="{FF2B5EF4-FFF2-40B4-BE49-F238E27FC236}">
                <a16:creationId xmlns:a16="http://schemas.microsoft.com/office/drawing/2014/main" id="{AAF41C2F-1C95-44ED-B9E4-090D6E361A8E}"/>
              </a:ext>
            </a:extLst>
          </p:cNvPr>
          <p:cNvSpPr/>
          <p:nvPr/>
        </p:nvSpPr>
        <p:spPr>
          <a:xfrm>
            <a:off x="3241563" y="321096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>
            <a:extLst>
              <a:ext uri="{FF2B5EF4-FFF2-40B4-BE49-F238E27FC236}">
                <a16:creationId xmlns:a16="http://schemas.microsoft.com/office/drawing/2014/main" id="{388C664C-21D5-4958-B3CF-D13BD1E5C49E}"/>
              </a:ext>
            </a:extLst>
          </p:cNvPr>
          <p:cNvSpPr/>
          <p:nvPr/>
        </p:nvSpPr>
        <p:spPr>
          <a:xfrm>
            <a:off x="4244339" y="344412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Oval 561">
            <a:extLst>
              <a:ext uri="{FF2B5EF4-FFF2-40B4-BE49-F238E27FC236}">
                <a16:creationId xmlns:a16="http://schemas.microsoft.com/office/drawing/2014/main" id="{A41DAA5E-EFEA-434B-9B58-558D0B249EE1}"/>
              </a:ext>
            </a:extLst>
          </p:cNvPr>
          <p:cNvSpPr/>
          <p:nvPr/>
        </p:nvSpPr>
        <p:spPr>
          <a:xfrm>
            <a:off x="3044352" y="228091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>
            <a:extLst>
              <a:ext uri="{FF2B5EF4-FFF2-40B4-BE49-F238E27FC236}">
                <a16:creationId xmlns:a16="http://schemas.microsoft.com/office/drawing/2014/main" id="{F43218D1-FC01-480A-974F-EFFF07B99D21}"/>
              </a:ext>
            </a:extLst>
          </p:cNvPr>
          <p:cNvSpPr/>
          <p:nvPr/>
        </p:nvSpPr>
        <p:spPr>
          <a:xfrm>
            <a:off x="2795689" y="408215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Oval 563">
            <a:extLst>
              <a:ext uri="{FF2B5EF4-FFF2-40B4-BE49-F238E27FC236}">
                <a16:creationId xmlns:a16="http://schemas.microsoft.com/office/drawing/2014/main" id="{316ECF80-739B-4188-8091-D2308D02D86E}"/>
              </a:ext>
            </a:extLst>
          </p:cNvPr>
          <p:cNvSpPr/>
          <p:nvPr/>
        </p:nvSpPr>
        <p:spPr>
          <a:xfrm>
            <a:off x="2051077" y="441417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Oval 564">
            <a:extLst>
              <a:ext uri="{FF2B5EF4-FFF2-40B4-BE49-F238E27FC236}">
                <a16:creationId xmlns:a16="http://schemas.microsoft.com/office/drawing/2014/main" id="{FED024B4-3DF9-454D-9608-4E0DD0727292}"/>
              </a:ext>
            </a:extLst>
          </p:cNvPr>
          <p:cNvSpPr/>
          <p:nvPr/>
        </p:nvSpPr>
        <p:spPr>
          <a:xfrm>
            <a:off x="2318941" y="394928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Oval 565">
            <a:extLst>
              <a:ext uri="{FF2B5EF4-FFF2-40B4-BE49-F238E27FC236}">
                <a16:creationId xmlns:a16="http://schemas.microsoft.com/office/drawing/2014/main" id="{02301A7D-A266-4DEC-BE26-7DF6D3F76A2A}"/>
              </a:ext>
            </a:extLst>
          </p:cNvPr>
          <p:cNvSpPr/>
          <p:nvPr/>
        </p:nvSpPr>
        <p:spPr>
          <a:xfrm>
            <a:off x="3563799" y="431424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Oval 566">
            <a:extLst>
              <a:ext uri="{FF2B5EF4-FFF2-40B4-BE49-F238E27FC236}">
                <a16:creationId xmlns:a16="http://schemas.microsoft.com/office/drawing/2014/main" id="{FD809183-E4C3-40CF-85EB-09269D123259}"/>
              </a:ext>
            </a:extLst>
          </p:cNvPr>
          <p:cNvSpPr/>
          <p:nvPr/>
        </p:nvSpPr>
        <p:spPr>
          <a:xfrm>
            <a:off x="3245339" y="338561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Oval 567">
            <a:extLst>
              <a:ext uri="{FF2B5EF4-FFF2-40B4-BE49-F238E27FC236}">
                <a16:creationId xmlns:a16="http://schemas.microsoft.com/office/drawing/2014/main" id="{BBA2FB0D-4706-4C3C-9611-FAC1C933895B}"/>
              </a:ext>
            </a:extLst>
          </p:cNvPr>
          <p:cNvSpPr/>
          <p:nvPr/>
        </p:nvSpPr>
        <p:spPr>
          <a:xfrm>
            <a:off x="3291501" y="243039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Oval 568">
            <a:extLst>
              <a:ext uri="{FF2B5EF4-FFF2-40B4-BE49-F238E27FC236}">
                <a16:creationId xmlns:a16="http://schemas.microsoft.com/office/drawing/2014/main" id="{FF5EF991-63A9-493D-81E7-B5796EC5BDAC}"/>
              </a:ext>
            </a:extLst>
          </p:cNvPr>
          <p:cNvSpPr/>
          <p:nvPr/>
        </p:nvSpPr>
        <p:spPr>
          <a:xfrm>
            <a:off x="2019657" y="262777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Oval 569">
            <a:extLst>
              <a:ext uri="{FF2B5EF4-FFF2-40B4-BE49-F238E27FC236}">
                <a16:creationId xmlns:a16="http://schemas.microsoft.com/office/drawing/2014/main" id="{8C41CE51-C356-4CBF-8EB5-2BCBE2964093}"/>
              </a:ext>
            </a:extLst>
          </p:cNvPr>
          <p:cNvSpPr/>
          <p:nvPr/>
        </p:nvSpPr>
        <p:spPr>
          <a:xfrm>
            <a:off x="2593464" y="307688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Oval 570">
            <a:extLst>
              <a:ext uri="{FF2B5EF4-FFF2-40B4-BE49-F238E27FC236}">
                <a16:creationId xmlns:a16="http://schemas.microsoft.com/office/drawing/2014/main" id="{298B9BA6-97B5-40FD-9557-B20D4E146328}"/>
              </a:ext>
            </a:extLst>
          </p:cNvPr>
          <p:cNvSpPr/>
          <p:nvPr/>
        </p:nvSpPr>
        <p:spPr>
          <a:xfrm>
            <a:off x="1757573" y="335247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>
            <a:extLst>
              <a:ext uri="{FF2B5EF4-FFF2-40B4-BE49-F238E27FC236}">
                <a16:creationId xmlns:a16="http://schemas.microsoft.com/office/drawing/2014/main" id="{A57314E5-E0B9-4932-B3B5-28210706D167}"/>
              </a:ext>
            </a:extLst>
          </p:cNvPr>
          <p:cNvSpPr/>
          <p:nvPr/>
        </p:nvSpPr>
        <p:spPr>
          <a:xfrm>
            <a:off x="3985846" y="531468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Oval 572">
            <a:extLst>
              <a:ext uri="{FF2B5EF4-FFF2-40B4-BE49-F238E27FC236}">
                <a16:creationId xmlns:a16="http://schemas.microsoft.com/office/drawing/2014/main" id="{054D7845-0609-4782-9E7C-D58FBBAC9E3D}"/>
              </a:ext>
            </a:extLst>
          </p:cNvPr>
          <p:cNvSpPr/>
          <p:nvPr/>
        </p:nvSpPr>
        <p:spPr>
          <a:xfrm>
            <a:off x="1979823" y="351757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Oval 573">
            <a:extLst>
              <a:ext uri="{FF2B5EF4-FFF2-40B4-BE49-F238E27FC236}">
                <a16:creationId xmlns:a16="http://schemas.microsoft.com/office/drawing/2014/main" id="{45E21343-8097-4E44-8076-80DB10774C16}"/>
              </a:ext>
            </a:extLst>
          </p:cNvPr>
          <p:cNvSpPr/>
          <p:nvPr/>
        </p:nvSpPr>
        <p:spPr>
          <a:xfrm>
            <a:off x="3035411" y="166255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>
            <a:extLst>
              <a:ext uri="{FF2B5EF4-FFF2-40B4-BE49-F238E27FC236}">
                <a16:creationId xmlns:a16="http://schemas.microsoft.com/office/drawing/2014/main" id="{3F1F7DF1-6109-434D-B679-6E939E9148D4}"/>
              </a:ext>
            </a:extLst>
          </p:cNvPr>
          <p:cNvSpPr/>
          <p:nvPr/>
        </p:nvSpPr>
        <p:spPr>
          <a:xfrm>
            <a:off x="2199520" y="193815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Oval 575">
            <a:extLst>
              <a:ext uri="{FF2B5EF4-FFF2-40B4-BE49-F238E27FC236}">
                <a16:creationId xmlns:a16="http://schemas.microsoft.com/office/drawing/2014/main" id="{D77EEDC0-1185-483A-9646-18BAE54A7B72}"/>
              </a:ext>
            </a:extLst>
          </p:cNvPr>
          <p:cNvSpPr/>
          <p:nvPr/>
        </p:nvSpPr>
        <p:spPr>
          <a:xfrm>
            <a:off x="3187811" y="181495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Oval 576">
            <a:extLst>
              <a:ext uri="{FF2B5EF4-FFF2-40B4-BE49-F238E27FC236}">
                <a16:creationId xmlns:a16="http://schemas.microsoft.com/office/drawing/2014/main" id="{B84DDB97-45CB-401E-8728-5C53377D6D6C}"/>
              </a:ext>
            </a:extLst>
          </p:cNvPr>
          <p:cNvSpPr/>
          <p:nvPr/>
        </p:nvSpPr>
        <p:spPr>
          <a:xfrm>
            <a:off x="2114835" y="168530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Oval 577">
            <a:extLst>
              <a:ext uri="{FF2B5EF4-FFF2-40B4-BE49-F238E27FC236}">
                <a16:creationId xmlns:a16="http://schemas.microsoft.com/office/drawing/2014/main" id="{890629C8-2DC1-4CD3-A390-5ECC9C468E76}"/>
              </a:ext>
            </a:extLst>
          </p:cNvPr>
          <p:cNvSpPr/>
          <p:nvPr/>
        </p:nvSpPr>
        <p:spPr>
          <a:xfrm>
            <a:off x="2431698" y="24448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Oval 578">
            <a:extLst>
              <a:ext uri="{FF2B5EF4-FFF2-40B4-BE49-F238E27FC236}">
                <a16:creationId xmlns:a16="http://schemas.microsoft.com/office/drawing/2014/main" id="{D987352C-21D1-4D0A-9B63-AD76DB928042}"/>
              </a:ext>
            </a:extLst>
          </p:cNvPr>
          <p:cNvSpPr/>
          <p:nvPr/>
        </p:nvSpPr>
        <p:spPr>
          <a:xfrm>
            <a:off x="2194524" y="25578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Oval 579">
            <a:extLst>
              <a:ext uri="{FF2B5EF4-FFF2-40B4-BE49-F238E27FC236}">
                <a16:creationId xmlns:a16="http://schemas.microsoft.com/office/drawing/2014/main" id="{BB8CF278-6A1E-4735-AA25-DE3A1DABCD99}"/>
              </a:ext>
            </a:extLst>
          </p:cNvPr>
          <p:cNvSpPr/>
          <p:nvPr/>
        </p:nvSpPr>
        <p:spPr>
          <a:xfrm>
            <a:off x="8815696" y="10191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Oval 580">
            <a:extLst>
              <a:ext uri="{FF2B5EF4-FFF2-40B4-BE49-F238E27FC236}">
                <a16:creationId xmlns:a16="http://schemas.microsoft.com/office/drawing/2014/main" id="{48A51991-B488-485F-847C-D7EC848123F7}"/>
              </a:ext>
            </a:extLst>
          </p:cNvPr>
          <p:cNvSpPr/>
          <p:nvPr/>
        </p:nvSpPr>
        <p:spPr>
          <a:xfrm>
            <a:off x="2346924" y="27102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Oval 581">
            <a:extLst>
              <a:ext uri="{FF2B5EF4-FFF2-40B4-BE49-F238E27FC236}">
                <a16:creationId xmlns:a16="http://schemas.microsoft.com/office/drawing/2014/main" id="{CB06CA0A-03D5-47B0-9015-1C29A58F6FCF}"/>
              </a:ext>
            </a:extLst>
          </p:cNvPr>
          <p:cNvSpPr/>
          <p:nvPr/>
        </p:nvSpPr>
        <p:spPr>
          <a:xfrm>
            <a:off x="3051774" y="24245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Oval 582">
            <a:extLst>
              <a:ext uri="{FF2B5EF4-FFF2-40B4-BE49-F238E27FC236}">
                <a16:creationId xmlns:a16="http://schemas.microsoft.com/office/drawing/2014/main" id="{9393540E-B62A-4A08-8972-CDEBE6BF6B23}"/>
              </a:ext>
            </a:extLst>
          </p:cNvPr>
          <p:cNvSpPr/>
          <p:nvPr/>
        </p:nvSpPr>
        <p:spPr>
          <a:xfrm>
            <a:off x="3051774" y="24245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>
            <a:extLst>
              <a:ext uri="{FF2B5EF4-FFF2-40B4-BE49-F238E27FC236}">
                <a16:creationId xmlns:a16="http://schemas.microsoft.com/office/drawing/2014/main" id="{1C365FBD-5430-4854-A09B-F69D10BD4752}"/>
              </a:ext>
            </a:extLst>
          </p:cNvPr>
          <p:cNvSpPr/>
          <p:nvPr/>
        </p:nvSpPr>
        <p:spPr>
          <a:xfrm>
            <a:off x="3441348" y="24638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Oval 584">
            <a:extLst>
              <a:ext uri="{FF2B5EF4-FFF2-40B4-BE49-F238E27FC236}">
                <a16:creationId xmlns:a16="http://schemas.microsoft.com/office/drawing/2014/main" id="{FCF8EEBC-B3E0-4EA7-B400-9CEDB9BD56B2}"/>
              </a:ext>
            </a:extLst>
          </p:cNvPr>
          <p:cNvSpPr/>
          <p:nvPr/>
        </p:nvSpPr>
        <p:spPr>
          <a:xfrm>
            <a:off x="3204174" y="25769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Oval 585">
            <a:extLst>
              <a:ext uri="{FF2B5EF4-FFF2-40B4-BE49-F238E27FC236}">
                <a16:creationId xmlns:a16="http://schemas.microsoft.com/office/drawing/2014/main" id="{0D112782-091A-4B8E-963F-67D85D49A9C6}"/>
              </a:ext>
            </a:extLst>
          </p:cNvPr>
          <p:cNvSpPr/>
          <p:nvPr/>
        </p:nvSpPr>
        <p:spPr>
          <a:xfrm>
            <a:off x="3051774" y="24245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>
            <a:extLst>
              <a:ext uri="{FF2B5EF4-FFF2-40B4-BE49-F238E27FC236}">
                <a16:creationId xmlns:a16="http://schemas.microsoft.com/office/drawing/2014/main" id="{CB9F15A5-E499-459C-A156-6732B735BC8E}"/>
              </a:ext>
            </a:extLst>
          </p:cNvPr>
          <p:cNvSpPr/>
          <p:nvPr/>
        </p:nvSpPr>
        <p:spPr>
          <a:xfrm>
            <a:off x="3441348" y="24638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Oval 587">
            <a:extLst>
              <a:ext uri="{FF2B5EF4-FFF2-40B4-BE49-F238E27FC236}">
                <a16:creationId xmlns:a16="http://schemas.microsoft.com/office/drawing/2014/main" id="{59D556C9-451A-40DD-B1DE-3369581E317D}"/>
              </a:ext>
            </a:extLst>
          </p:cNvPr>
          <p:cNvSpPr/>
          <p:nvPr/>
        </p:nvSpPr>
        <p:spPr>
          <a:xfrm>
            <a:off x="3204174" y="25769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Oval 588">
            <a:extLst>
              <a:ext uri="{FF2B5EF4-FFF2-40B4-BE49-F238E27FC236}">
                <a16:creationId xmlns:a16="http://schemas.microsoft.com/office/drawing/2014/main" id="{9D936E2A-8251-47E1-A225-B80B643600CD}"/>
              </a:ext>
            </a:extLst>
          </p:cNvPr>
          <p:cNvSpPr/>
          <p:nvPr/>
        </p:nvSpPr>
        <p:spPr>
          <a:xfrm>
            <a:off x="3204174" y="25769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Oval 589">
            <a:extLst>
              <a:ext uri="{FF2B5EF4-FFF2-40B4-BE49-F238E27FC236}">
                <a16:creationId xmlns:a16="http://schemas.microsoft.com/office/drawing/2014/main" id="{FCF3D1B7-482A-495D-A9BF-3A8F9177E408}"/>
              </a:ext>
            </a:extLst>
          </p:cNvPr>
          <p:cNvSpPr/>
          <p:nvPr/>
        </p:nvSpPr>
        <p:spPr>
          <a:xfrm>
            <a:off x="3593748" y="26162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Oval 590">
            <a:extLst>
              <a:ext uri="{FF2B5EF4-FFF2-40B4-BE49-F238E27FC236}">
                <a16:creationId xmlns:a16="http://schemas.microsoft.com/office/drawing/2014/main" id="{FF29D2A3-061B-4E6D-A42B-FA96C81ECB38}"/>
              </a:ext>
            </a:extLst>
          </p:cNvPr>
          <p:cNvSpPr/>
          <p:nvPr/>
        </p:nvSpPr>
        <p:spPr>
          <a:xfrm>
            <a:off x="3356574" y="27293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Oval 591">
            <a:extLst>
              <a:ext uri="{FF2B5EF4-FFF2-40B4-BE49-F238E27FC236}">
                <a16:creationId xmlns:a16="http://schemas.microsoft.com/office/drawing/2014/main" id="{2B14BD69-B9B3-4A99-8030-3AB760E101F4}"/>
              </a:ext>
            </a:extLst>
          </p:cNvPr>
          <p:cNvSpPr/>
          <p:nvPr/>
        </p:nvSpPr>
        <p:spPr>
          <a:xfrm>
            <a:off x="2164484" y="433500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Oval 592">
            <a:extLst>
              <a:ext uri="{FF2B5EF4-FFF2-40B4-BE49-F238E27FC236}">
                <a16:creationId xmlns:a16="http://schemas.microsoft.com/office/drawing/2014/main" id="{53F2257F-34CC-4BAD-833A-F934E17F7496}"/>
              </a:ext>
            </a:extLst>
          </p:cNvPr>
          <p:cNvSpPr/>
          <p:nvPr/>
        </p:nvSpPr>
        <p:spPr>
          <a:xfrm>
            <a:off x="3320186" y="369818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Oval 593">
            <a:extLst>
              <a:ext uri="{FF2B5EF4-FFF2-40B4-BE49-F238E27FC236}">
                <a16:creationId xmlns:a16="http://schemas.microsoft.com/office/drawing/2014/main" id="{B59BBA6F-BB0C-4351-8397-7D37D55FEA63}"/>
              </a:ext>
            </a:extLst>
          </p:cNvPr>
          <p:cNvSpPr/>
          <p:nvPr/>
        </p:nvSpPr>
        <p:spPr>
          <a:xfrm>
            <a:off x="2575574" y="403020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Oval 594">
            <a:extLst>
              <a:ext uri="{FF2B5EF4-FFF2-40B4-BE49-F238E27FC236}">
                <a16:creationId xmlns:a16="http://schemas.microsoft.com/office/drawing/2014/main" id="{78BC496C-2AC3-4A08-A55E-09099DC9F3F7}"/>
              </a:ext>
            </a:extLst>
          </p:cNvPr>
          <p:cNvSpPr/>
          <p:nvPr/>
        </p:nvSpPr>
        <p:spPr>
          <a:xfrm>
            <a:off x="4678815" y="536230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>
            <a:extLst>
              <a:ext uri="{FF2B5EF4-FFF2-40B4-BE49-F238E27FC236}">
                <a16:creationId xmlns:a16="http://schemas.microsoft.com/office/drawing/2014/main" id="{DA901F9C-957D-4129-B5AB-F0FFEFB94684}"/>
              </a:ext>
            </a:extLst>
          </p:cNvPr>
          <p:cNvSpPr/>
          <p:nvPr/>
        </p:nvSpPr>
        <p:spPr>
          <a:xfrm>
            <a:off x="3292165" y="441113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Oval 596">
            <a:extLst>
              <a:ext uri="{FF2B5EF4-FFF2-40B4-BE49-F238E27FC236}">
                <a16:creationId xmlns:a16="http://schemas.microsoft.com/office/drawing/2014/main" id="{64A202EC-39B8-440E-9237-496814EBE166}"/>
              </a:ext>
            </a:extLst>
          </p:cNvPr>
          <p:cNvSpPr/>
          <p:nvPr/>
        </p:nvSpPr>
        <p:spPr>
          <a:xfrm>
            <a:off x="3650185" y="330942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Oval 597">
            <a:extLst>
              <a:ext uri="{FF2B5EF4-FFF2-40B4-BE49-F238E27FC236}">
                <a16:creationId xmlns:a16="http://schemas.microsoft.com/office/drawing/2014/main" id="{BF164B11-4FE1-4B87-A4B8-9575D36E89C1}"/>
              </a:ext>
            </a:extLst>
          </p:cNvPr>
          <p:cNvSpPr/>
          <p:nvPr/>
        </p:nvSpPr>
        <p:spPr>
          <a:xfrm>
            <a:off x="3769836" y="300164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>
            <a:extLst>
              <a:ext uri="{FF2B5EF4-FFF2-40B4-BE49-F238E27FC236}">
                <a16:creationId xmlns:a16="http://schemas.microsoft.com/office/drawing/2014/main" id="{6B2AC599-8AD3-4597-8B35-C75A298D5C59}"/>
              </a:ext>
            </a:extLst>
          </p:cNvPr>
          <p:cNvSpPr/>
          <p:nvPr/>
        </p:nvSpPr>
        <p:spPr>
          <a:xfrm>
            <a:off x="4425866" y="144909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Oval 599">
            <a:extLst>
              <a:ext uri="{FF2B5EF4-FFF2-40B4-BE49-F238E27FC236}">
                <a16:creationId xmlns:a16="http://schemas.microsoft.com/office/drawing/2014/main" id="{116861F4-26F8-4428-A506-3CD37EA1EDF1}"/>
              </a:ext>
            </a:extLst>
          </p:cNvPr>
          <p:cNvSpPr/>
          <p:nvPr/>
        </p:nvSpPr>
        <p:spPr>
          <a:xfrm>
            <a:off x="2569482" y="217929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Oval 600">
            <a:extLst>
              <a:ext uri="{FF2B5EF4-FFF2-40B4-BE49-F238E27FC236}">
                <a16:creationId xmlns:a16="http://schemas.microsoft.com/office/drawing/2014/main" id="{D54545DE-61A1-4A84-A9D2-E51FCF12A942}"/>
              </a:ext>
            </a:extLst>
          </p:cNvPr>
          <p:cNvSpPr/>
          <p:nvPr/>
        </p:nvSpPr>
        <p:spPr>
          <a:xfrm>
            <a:off x="1824870" y="251130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Oval 601">
            <a:extLst>
              <a:ext uri="{FF2B5EF4-FFF2-40B4-BE49-F238E27FC236}">
                <a16:creationId xmlns:a16="http://schemas.microsoft.com/office/drawing/2014/main" id="{125BD05A-F7B0-4FFE-817A-5B24CD68F7C3}"/>
              </a:ext>
            </a:extLst>
          </p:cNvPr>
          <p:cNvSpPr/>
          <p:nvPr/>
        </p:nvSpPr>
        <p:spPr>
          <a:xfrm>
            <a:off x="2010184" y="190672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Oval 602">
            <a:extLst>
              <a:ext uri="{FF2B5EF4-FFF2-40B4-BE49-F238E27FC236}">
                <a16:creationId xmlns:a16="http://schemas.microsoft.com/office/drawing/2014/main" id="{1BC66E98-FF55-40A4-8921-D91C521CC740}"/>
              </a:ext>
            </a:extLst>
          </p:cNvPr>
          <p:cNvSpPr/>
          <p:nvPr/>
        </p:nvSpPr>
        <p:spPr>
          <a:xfrm>
            <a:off x="3144451" y="287122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Oval 603">
            <a:extLst>
              <a:ext uri="{FF2B5EF4-FFF2-40B4-BE49-F238E27FC236}">
                <a16:creationId xmlns:a16="http://schemas.microsoft.com/office/drawing/2014/main" id="{1548E289-6DA2-4EFA-9DA9-CE68968E5034}"/>
              </a:ext>
            </a:extLst>
          </p:cNvPr>
          <p:cNvSpPr/>
          <p:nvPr/>
        </p:nvSpPr>
        <p:spPr>
          <a:xfrm>
            <a:off x="2282070" y="296850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Oval 604">
            <a:extLst>
              <a:ext uri="{FF2B5EF4-FFF2-40B4-BE49-F238E27FC236}">
                <a16:creationId xmlns:a16="http://schemas.microsoft.com/office/drawing/2014/main" id="{AB6DDB15-28BD-4DA8-822F-D2EFDEDF304A}"/>
              </a:ext>
            </a:extLst>
          </p:cNvPr>
          <p:cNvSpPr/>
          <p:nvPr/>
        </p:nvSpPr>
        <p:spPr>
          <a:xfrm>
            <a:off x="3241563" y="321096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Oval 605">
            <a:extLst>
              <a:ext uri="{FF2B5EF4-FFF2-40B4-BE49-F238E27FC236}">
                <a16:creationId xmlns:a16="http://schemas.microsoft.com/office/drawing/2014/main" id="{DDEA774F-524A-4EFA-84F9-06D308C46607}"/>
              </a:ext>
            </a:extLst>
          </p:cNvPr>
          <p:cNvSpPr/>
          <p:nvPr/>
        </p:nvSpPr>
        <p:spPr>
          <a:xfrm>
            <a:off x="2344820" y="340682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Oval 606">
            <a:extLst>
              <a:ext uri="{FF2B5EF4-FFF2-40B4-BE49-F238E27FC236}">
                <a16:creationId xmlns:a16="http://schemas.microsoft.com/office/drawing/2014/main" id="{F2BD8015-4C35-4B52-918E-D08B2E0BAE18}"/>
              </a:ext>
            </a:extLst>
          </p:cNvPr>
          <p:cNvSpPr/>
          <p:nvPr/>
        </p:nvSpPr>
        <p:spPr>
          <a:xfrm>
            <a:off x="3578824" y="215950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>
            <a:extLst>
              <a:ext uri="{FF2B5EF4-FFF2-40B4-BE49-F238E27FC236}">
                <a16:creationId xmlns:a16="http://schemas.microsoft.com/office/drawing/2014/main" id="{49CD578B-B307-4A5C-B017-7B41610ED46E}"/>
              </a:ext>
            </a:extLst>
          </p:cNvPr>
          <p:cNvSpPr/>
          <p:nvPr/>
        </p:nvSpPr>
        <p:spPr>
          <a:xfrm>
            <a:off x="2565657" y="455756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Oval 608">
            <a:extLst>
              <a:ext uri="{FF2B5EF4-FFF2-40B4-BE49-F238E27FC236}">
                <a16:creationId xmlns:a16="http://schemas.microsoft.com/office/drawing/2014/main" id="{194F64F0-2874-4347-B951-801BD12BBC04}"/>
              </a:ext>
            </a:extLst>
          </p:cNvPr>
          <p:cNvSpPr/>
          <p:nvPr/>
        </p:nvSpPr>
        <p:spPr>
          <a:xfrm>
            <a:off x="4698645" y="454239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Oval 609">
            <a:extLst>
              <a:ext uri="{FF2B5EF4-FFF2-40B4-BE49-F238E27FC236}">
                <a16:creationId xmlns:a16="http://schemas.microsoft.com/office/drawing/2014/main" id="{BB126B05-93A1-41BB-916B-9CA689EC3C97}"/>
              </a:ext>
            </a:extLst>
          </p:cNvPr>
          <p:cNvSpPr/>
          <p:nvPr/>
        </p:nvSpPr>
        <p:spPr>
          <a:xfrm>
            <a:off x="3142056" y="418484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>
            <a:extLst>
              <a:ext uri="{FF2B5EF4-FFF2-40B4-BE49-F238E27FC236}">
                <a16:creationId xmlns:a16="http://schemas.microsoft.com/office/drawing/2014/main" id="{6C011294-6D3A-4469-BDB0-3F644E88359E}"/>
              </a:ext>
            </a:extLst>
          </p:cNvPr>
          <p:cNvSpPr/>
          <p:nvPr/>
        </p:nvSpPr>
        <p:spPr>
          <a:xfrm>
            <a:off x="2995838" y="371771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Oval 611">
            <a:extLst>
              <a:ext uri="{FF2B5EF4-FFF2-40B4-BE49-F238E27FC236}">
                <a16:creationId xmlns:a16="http://schemas.microsoft.com/office/drawing/2014/main" id="{B5426F02-F291-43C2-8BC8-BF61BA67043B}"/>
              </a:ext>
            </a:extLst>
          </p:cNvPr>
          <p:cNvSpPr/>
          <p:nvPr/>
        </p:nvSpPr>
        <p:spPr>
          <a:xfrm>
            <a:off x="3193062" y="491204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Oval 612">
            <a:extLst>
              <a:ext uri="{FF2B5EF4-FFF2-40B4-BE49-F238E27FC236}">
                <a16:creationId xmlns:a16="http://schemas.microsoft.com/office/drawing/2014/main" id="{5D94367E-57B7-44A4-AA2A-A0828A82A345}"/>
              </a:ext>
            </a:extLst>
          </p:cNvPr>
          <p:cNvSpPr/>
          <p:nvPr/>
        </p:nvSpPr>
        <p:spPr>
          <a:xfrm>
            <a:off x="3802585" y="346182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Oval 613">
            <a:extLst>
              <a:ext uri="{FF2B5EF4-FFF2-40B4-BE49-F238E27FC236}">
                <a16:creationId xmlns:a16="http://schemas.microsoft.com/office/drawing/2014/main" id="{4A53C46F-0A96-4750-9C6E-0A267FDE9740}"/>
              </a:ext>
            </a:extLst>
          </p:cNvPr>
          <p:cNvSpPr/>
          <p:nvPr/>
        </p:nvSpPr>
        <p:spPr>
          <a:xfrm>
            <a:off x="2721882" y="233169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Oval 614">
            <a:extLst>
              <a:ext uri="{FF2B5EF4-FFF2-40B4-BE49-F238E27FC236}">
                <a16:creationId xmlns:a16="http://schemas.microsoft.com/office/drawing/2014/main" id="{A8D99F16-D14D-4F53-8A17-0362BC030F3B}"/>
              </a:ext>
            </a:extLst>
          </p:cNvPr>
          <p:cNvSpPr/>
          <p:nvPr/>
        </p:nvSpPr>
        <p:spPr>
          <a:xfrm>
            <a:off x="9355137" y="13064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Oval 615">
            <a:extLst>
              <a:ext uri="{FF2B5EF4-FFF2-40B4-BE49-F238E27FC236}">
                <a16:creationId xmlns:a16="http://schemas.microsoft.com/office/drawing/2014/main" id="{7C268427-866C-4220-A1DE-A9D60D44FD87}"/>
              </a:ext>
            </a:extLst>
          </p:cNvPr>
          <p:cNvSpPr/>
          <p:nvPr/>
        </p:nvSpPr>
        <p:spPr>
          <a:xfrm>
            <a:off x="7983655" y="13349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Oval 616">
            <a:extLst>
              <a:ext uri="{FF2B5EF4-FFF2-40B4-BE49-F238E27FC236}">
                <a16:creationId xmlns:a16="http://schemas.microsoft.com/office/drawing/2014/main" id="{3D0AB98E-D732-4A73-828D-6F16A2FE446D}"/>
              </a:ext>
            </a:extLst>
          </p:cNvPr>
          <p:cNvSpPr/>
          <p:nvPr/>
        </p:nvSpPr>
        <p:spPr>
          <a:xfrm>
            <a:off x="4775651" y="390550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Oval 617">
            <a:extLst>
              <a:ext uri="{FF2B5EF4-FFF2-40B4-BE49-F238E27FC236}">
                <a16:creationId xmlns:a16="http://schemas.microsoft.com/office/drawing/2014/main" id="{9CFA28AF-BC66-4DDE-8048-B02E3D2EE991}"/>
              </a:ext>
            </a:extLst>
          </p:cNvPr>
          <p:cNvSpPr/>
          <p:nvPr/>
        </p:nvSpPr>
        <p:spPr>
          <a:xfrm>
            <a:off x="2856147" y="303982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Oval 618">
            <a:extLst>
              <a:ext uri="{FF2B5EF4-FFF2-40B4-BE49-F238E27FC236}">
                <a16:creationId xmlns:a16="http://schemas.microsoft.com/office/drawing/2014/main" id="{6BB7606F-4DC6-4892-BD8B-4621CB381EB0}"/>
              </a:ext>
            </a:extLst>
          </p:cNvPr>
          <p:cNvSpPr/>
          <p:nvPr/>
        </p:nvSpPr>
        <p:spPr>
          <a:xfrm>
            <a:off x="3393963" y="336336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>
            <a:extLst>
              <a:ext uri="{FF2B5EF4-FFF2-40B4-BE49-F238E27FC236}">
                <a16:creationId xmlns:a16="http://schemas.microsoft.com/office/drawing/2014/main" id="{9388998E-EC64-4E6D-A978-BA5246D6BF6F}"/>
              </a:ext>
            </a:extLst>
          </p:cNvPr>
          <p:cNvSpPr/>
          <p:nvPr/>
        </p:nvSpPr>
        <p:spPr>
          <a:xfrm>
            <a:off x="4492115" y="403726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Oval 620">
            <a:extLst>
              <a:ext uri="{FF2B5EF4-FFF2-40B4-BE49-F238E27FC236}">
                <a16:creationId xmlns:a16="http://schemas.microsoft.com/office/drawing/2014/main" id="{20048502-BE12-4308-B826-ABB3DF4473B9}"/>
              </a:ext>
            </a:extLst>
          </p:cNvPr>
          <p:cNvSpPr/>
          <p:nvPr/>
        </p:nvSpPr>
        <p:spPr>
          <a:xfrm>
            <a:off x="3196752" y="243331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Oval 621">
            <a:extLst>
              <a:ext uri="{FF2B5EF4-FFF2-40B4-BE49-F238E27FC236}">
                <a16:creationId xmlns:a16="http://schemas.microsoft.com/office/drawing/2014/main" id="{11E8E535-4F59-491C-8C0A-E2EE6581F6D9}"/>
              </a:ext>
            </a:extLst>
          </p:cNvPr>
          <p:cNvSpPr/>
          <p:nvPr/>
        </p:nvSpPr>
        <p:spPr>
          <a:xfrm>
            <a:off x="2948089" y="423455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>
            <a:extLst>
              <a:ext uri="{FF2B5EF4-FFF2-40B4-BE49-F238E27FC236}">
                <a16:creationId xmlns:a16="http://schemas.microsoft.com/office/drawing/2014/main" id="{03700CCF-DAFB-4A6C-B99A-FD6F4C58E777}"/>
              </a:ext>
            </a:extLst>
          </p:cNvPr>
          <p:cNvSpPr/>
          <p:nvPr/>
        </p:nvSpPr>
        <p:spPr>
          <a:xfrm>
            <a:off x="2203477" y="456657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Oval 623">
            <a:extLst>
              <a:ext uri="{FF2B5EF4-FFF2-40B4-BE49-F238E27FC236}">
                <a16:creationId xmlns:a16="http://schemas.microsoft.com/office/drawing/2014/main" id="{AD5C60A0-8AE7-4BB5-8415-8106ECB78E0B}"/>
              </a:ext>
            </a:extLst>
          </p:cNvPr>
          <p:cNvSpPr/>
          <p:nvPr/>
        </p:nvSpPr>
        <p:spPr>
          <a:xfrm>
            <a:off x="2471341" y="410168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Oval 624">
            <a:extLst>
              <a:ext uri="{FF2B5EF4-FFF2-40B4-BE49-F238E27FC236}">
                <a16:creationId xmlns:a16="http://schemas.microsoft.com/office/drawing/2014/main" id="{9F075463-13BF-4CBA-B99F-71352D82CE41}"/>
              </a:ext>
            </a:extLst>
          </p:cNvPr>
          <p:cNvSpPr/>
          <p:nvPr/>
        </p:nvSpPr>
        <p:spPr>
          <a:xfrm>
            <a:off x="3195538" y="370609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Oval 625">
            <a:extLst>
              <a:ext uri="{FF2B5EF4-FFF2-40B4-BE49-F238E27FC236}">
                <a16:creationId xmlns:a16="http://schemas.microsoft.com/office/drawing/2014/main" id="{0B715B37-F78D-4355-BC9E-BFEEDA20017B}"/>
              </a:ext>
            </a:extLst>
          </p:cNvPr>
          <p:cNvSpPr/>
          <p:nvPr/>
        </p:nvSpPr>
        <p:spPr>
          <a:xfrm>
            <a:off x="3397739" y="353801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Oval 626">
            <a:extLst>
              <a:ext uri="{FF2B5EF4-FFF2-40B4-BE49-F238E27FC236}">
                <a16:creationId xmlns:a16="http://schemas.microsoft.com/office/drawing/2014/main" id="{BF919BAC-8E8C-41CF-81EF-4B584730EC27}"/>
              </a:ext>
            </a:extLst>
          </p:cNvPr>
          <p:cNvSpPr/>
          <p:nvPr/>
        </p:nvSpPr>
        <p:spPr>
          <a:xfrm>
            <a:off x="3443901" y="258279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Oval 627">
            <a:extLst>
              <a:ext uri="{FF2B5EF4-FFF2-40B4-BE49-F238E27FC236}">
                <a16:creationId xmlns:a16="http://schemas.microsoft.com/office/drawing/2014/main" id="{4893DC29-96E6-43CF-92C5-19A459059150}"/>
              </a:ext>
            </a:extLst>
          </p:cNvPr>
          <p:cNvSpPr/>
          <p:nvPr/>
        </p:nvSpPr>
        <p:spPr>
          <a:xfrm>
            <a:off x="1980641" y="223007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Oval 628">
            <a:extLst>
              <a:ext uri="{FF2B5EF4-FFF2-40B4-BE49-F238E27FC236}">
                <a16:creationId xmlns:a16="http://schemas.microsoft.com/office/drawing/2014/main" id="{8215477C-B09F-4F01-A01F-B3315B7BD763}"/>
              </a:ext>
            </a:extLst>
          </p:cNvPr>
          <p:cNvSpPr/>
          <p:nvPr/>
        </p:nvSpPr>
        <p:spPr>
          <a:xfrm>
            <a:off x="2745864" y="322928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Oval 629">
            <a:extLst>
              <a:ext uri="{FF2B5EF4-FFF2-40B4-BE49-F238E27FC236}">
                <a16:creationId xmlns:a16="http://schemas.microsoft.com/office/drawing/2014/main" id="{35B27175-DD96-4732-BF9D-88D18F6BDB93}"/>
              </a:ext>
            </a:extLst>
          </p:cNvPr>
          <p:cNvSpPr/>
          <p:nvPr/>
        </p:nvSpPr>
        <p:spPr>
          <a:xfrm>
            <a:off x="1909973" y="350487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Oval 630">
            <a:extLst>
              <a:ext uri="{FF2B5EF4-FFF2-40B4-BE49-F238E27FC236}">
                <a16:creationId xmlns:a16="http://schemas.microsoft.com/office/drawing/2014/main" id="{50FC7BAC-9328-4E71-BF2F-B47289E5D109}"/>
              </a:ext>
            </a:extLst>
          </p:cNvPr>
          <p:cNvSpPr/>
          <p:nvPr/>
        </p:nvSpPr>
        <p:spPr>
          <a:xfrm>
            <a:off x="2544246" y="374734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Oval 631">
            <a:extLst>
              <a:ext uri="{FF2B5EF4-FFF2-40B4-BE49-F238E27FC236}">
                <a16:creationId xmlns:a16="http://schemas.microsoft.com/office/drawing/2014/main" id="{B318FECB-68AC-413E-B159-CC427B062C7A}"/>
              </a:ext>
            </a:extLst>
          </p:cNvPr>
          <p:cNvSpPr/>
          <p:nvPr/>
        </p:nvSpPr>
        <p:spPr>
          <a:xfrm>
            <a:off x="2132223" y="366997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Oval 632">
            <a:extLst>
              <a:ext uri="{FF2B5EF4-FFF2-40B4-BE49-F238E27FC236}">
                <a16:creationId xmlns:a16="http://schemas.microsoft.com/office/drawing/2014/main" id="{75482827-29A8-4971-9C51-EB9A66C7D3F6}"/>
              </a:ext>
            </a:extLst>
          </p:cNvPr>
          <p:cNvSpPr/>
          <p:nvPr/>
        </p:nvSpPr>
        <p:spPr>
          <a:xfrm>
            <a:off x="3187811" y="181495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Oval 633">
            <a:extLst>
              <a:ext uri="{FF2B5EF4-FFF2-40B4-BE49-F238E27FC236}">
                <a16:creationId xmlns:a16="http://schemas.microsoft.com/office/drawing/2014/main" id="{FFC35140-88E2-4599-A8A5-E5CBA22DD322}"/>
              </a:ext>
            </a:extLst>
          </p:cNvPr>
          <p:cNvSpPr/>
          <p:nvPr/>
        </p:nvSpPr>
        <p:spPr>
          <a:xfrm>
            <a:off x="2434470" y="223025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Oval 634">
            <a:extLst>
              <a:ext uri="{FF2B5EF4-FFF2-40B4-BE49-F238E27FC236}">
                <a16:creationId xmlns:a16="http://schemas.microsoft.com/office/drawing/2014/main" id="{8F4C22D1-1066-4184-9D4C-93BB1079FF25}"/>
              </a:ext>
            </a:extLst>
          </p:cNvPr>
          <p:cNvSpPr/>
          <p:nvPr/>
        </p:nvSpPr>
        <p:spPr>
          <a:xfrm>
            <a:off x="3340211" y="196735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Oval 635">
            <a:extLst>
              <a:ext uri="{FF2B5EF4-FFF2-40B4-BE49-F238E27FC236}">
                <a16:creationId xmlns:a16="http://schemas.microsoft.com/office/drawing/2014/main" id="{6D8EF2A6-10E1-4163-A965-F324B72E1FB4}"/>
              </a:ext>
            </a:extLst>
          </p:cNvPr>
          <p:cNvSpPr/>
          <p:nvPr/>
        </p:nvSpPr>
        <p:spPr>
          <a:xfrm>
            <a:off x="2603563" y="142492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Oval 636">
            <a:extLst>
              <a:ext uri="{FF2B5EF4-FFF2-40B4-BE49-F238E27FC236}">
                <a16:creationId xmlns:a16="http://schemas.microsoft.com/office/drawing/2014/main" id="{C0AF9ED8-1903-4607-9917-78B31EE1167A}"/>
              </a:ext>
            </a:extLst>
          </p:cNvPr>
          <p:cNvSpPr/>
          <p:nvPr/>
        </p:nvSpPr>
        <p:spPr>
          <a:xfrm>
            <a:off x="2584098" y="25972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Oval 637">
            <a:extLst>
              <a:ext uri="{FF2B5EF4-FFF2-40B4-BE49-F238E27FC236}">
                <a16:creationId xmlns:a16="http://schemas.microsoft.com/office/drawing/2014/main" id="{1E2E8597-46B9-405A-BCDE-F7C416DD2B9A}"/>
              </a:ext>
            </a:extLst>
          </p:cNvPr>
          <p:cNvSpPr/>
          <p:nvPr/>
        </p:nvSpPr>
        <p:spPr>
          <a:xfrm>
            <a:off x="2238532" y="30769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Oval 638">
            <a:extLst>
              <a:ext uri="{FF2B5EF4-FFF2-40B4-BE49-F238E27FC236}">
                <a16:creationId xmlns:a16="http://schemas.microsoft.com/office/drawing/2014/main" id="{0414C608-7FA6-4D3B-98DE-5FCD6AC31E13}"/>
              </a:ext>
            </a:extLst>
          </p:cNvPr>
          <p:cNvSpPr/>
          <p:nvPr/>
        </p:nvSpPr>
        <p:spPr>
          <a:xfrm>
            <a:off x="2636349" y="289577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Oval 639">
            <a:extLst>
              <a:ext uri="{FF2B5EF4-FFF2-40B4-BE49-F238E27FC236}">
                <a16:creationId xmlns:a16="http://schemas.microsoft.com/office/drawing/2014/main" id="{EACF99B0-A783-4CFE-AF72-298A3A1A447C}"/>
              </a:ext>
            </a:extLst>
          </p:cNvPr>
          <p:cNvSpPr/>
          <p:nvPr/>
        </p:nvSpPr>
        <p:spPr>
          <a:xfrm>
            <a:off x="2499324" y="28626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Oval 640">
            <a:extLst>
              <a:ext uri="{FF2B5EF4-FFF2-40B4-BE49-F238E27FC236}">
                <a16:creationId xmlns:a16="http://schemas.microsoft.com/office/drawing/2014/main" id="{5CC3FAAE-C680-4969-99CA-D9F741D57CC8}"/>
              </a:ext>
            </a:extLst>
          </p:cNvPr>
          <p:cNvSpPr/>
          <p:nvPr/>
        </p:nvSpPr>
        <p:spPr>
          <a:xfrm>
            <a:off x="3204174" y="25769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Oval 641">
            <a:extLst>
              <a:ext uri="{FF2B5EF4-FFF2-40B4-BE49-F238E27FC236}">
                <a16:creationId xmlns:a16="http://schemas.microsoft.com/office/drawing/2014/main" id="{A591B0C8-B56E-4644-A834-0DAE29F7CD5D}"/>
              </a:ext>
            </a:extLst>
          </p:cNvPr>
          <p:cNvSpPr/>
          <p:nvPr/>
        </p:nvSpPr>
        <p:spPr>
          <a:xfrm>
            <a:off x="3204174" y="25769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Oval 642">
            <a:extLst>
              <a:ext uri="{FF2B5EF4-FFF2-40B4-BE49-F238E27FC236}">
                <a16:creationId xmlns:a16="http://schemas.microsoft.com/office/drawing/2014/main" id="{D55EEF03-732E-4D5A-A2B7-6CB2166B8742}"/>
              </a:ext>
            </a:extLst>
          </p:cNvPr>
          <p:cNvSpPr/>
          <p:nvPr/>
        </p:nvSpPr>
        <p:spPr>
          <a:xfrm>
            <a:off x="3593748" y="26162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Oval 643">
            <a:extLst>
              <a:ext uri="{FF2B5EF4-FFF2-40B4-BE49-F238E27FC236}">
                <a16:creationId xmlns:a16="http://schemas.microsoft.com/office/drawing/2014/main" id="{EEC5C548-74BA-44AA-A2DA-AD9D817C8379}"/>
              </a:ext>
            </a:extLst>
          </p:cNvPr>
          <p:cNvSpPr/>
          <p:nvPr/>
        </p:nvSpPr>
        <p:spPr>
          <a:xfrm>
            <a:off x="3356574" y="27293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Oval 644">
            <a:extLst>
              <a:ext uri="{FF2B5EF4-FFF2-40B4-BE49-F238E27FC236}">
                <a16:creationId xmlns:a16="http://schemas.microsoft.com/office/drawing/2014/main" id="{2D8533C6-4F52-4D81-8BBE-19185511D815}"/>
              </a:ext>
            </a:extLst>
          </p:cNvPr>
          <p:cNvSpPr/>
          <p:nvPr/>
        </p:nvSpPr>
        <p:spPr>
          <a:xfrm>
            <a:off x="3204174" y="25769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Oval 645">
            <a:extLst>
              <a:ext uri="{FF2B5EF4-FFF2-40B4-BE49-F238E27FC236}">
                <a16:creationId xmlns:a16="http://schemas.microsoft.com/office/drawing/2014/main" id="{99D51D9E-E99E-4E10-9356-F4A0D2182882}"/>
              </a:ext>
            </a:extLst>
          </p:cNvPr>
          <p:cNvSpPr/>
          <p:nvPr/>
        </p:nvSpPr>
        <p:spPr>
          <a:xfrm>
            <a:off x="3593748" y="26162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Oval 646">
            <a:extLst>
              <a:ext uri="{FF2B5EF4-FFF2-40B4-BE49-F238E27FC236}">
                <a16:creationId xmlns:a16="http://schemas.microsoft.com/office/drawing/2014/main" id="{864ED47D-D63E-449E-91BC-37EE240F2CBC}"/>
              </a:ext>
            </a:extLst>
          </p:cNvPr>
          <p:cNvSpPr/>
          <p:nvPr/>
        </p:nvSpPr>
        <p:spPr>
          <a:xfrm>
            <a:off x="3539077" y="232308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Oval 647">
            <a:extLst>
              <a:ext uri="{FF2B5EF4-FFF2-40B4-BE49-F238E27FC236}">
                <a16:creationId xmlns:a16="http://schemas.microsoft.com/office/drawing/2014/main" id="{1EEBA5CB-EF1A-4A9C-BE8E-3F4D27D8B26D}"/>
              </a:ext>
            </a:extLst>
          </p:cNvPr>
          <p:cNvSpPr/>
          <p:nvPr/>
        </p:nvSpPr>
        <p:spPr>
          <a:xfrm>
            <a:off x="3318592" y="297798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Oval 648">
            <a:extLst>
              <a:ext uri="{FF2B5EF4-FFF2-40B4-BE49-F238E27FC236}">
                <a16:creationId xmlns:a16="http://schemas.microsoft.com/office/drawing/2014/main" id="{194DC3D3-8203-4C5A-BB46-86B5735A9655}"/>
              </a:ext>
            </a:extLst>
          </p:cNvPr>
          <p:cNvSpPr/>
          <p:nvPr/>
        </p:nvSpPr>
        <p:spPr>
          <a:xfrm>
            <a:off x="3746148" y="27686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Oval 649">
            <a:extLst>
              <a:ext uri="{FF2B5EF4-FFF2-40B4-BE49-F238E27FC236}">
                <a16:creationId xmlns:a16="http://schemas.microsoft.com/office/drawing/2014/main" id="{1B7913EA-639F-48F2-9F12-E7801B54AD42}"/>
              </a:ext>
            </a:extLst>
          </p:cNvPr>
          <p:cNvSpPr/>
          <p:nvPr/>
        </p:nvSpPr>
        <p:spPr>
          <a:xfrm>
            <a:off x="3508974" y="28817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Oval 765">
            <a:extLst>
              <a:ext uri="{FF2B5EF4-FFF2-40B4-BE49-F238E27FC236}">
                <a16:creationId xmlns:a16="http://schemas.microsoft.com/office/drawing/2014/main" id="{FE387F3B-66AB-4904-A77F-205EAD8D78FD}"/>
              </a:ext>
            </a:extLst>
          </p:cNvPr>
          <p:cNvSpPr/>
          <p:nvPr/>
        </p:nvSpPr>
        <p:spPr>
          <a:xfrm>
            <a:off x="4534952" y="353356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Oval 766">
            <a:extLst>
              <a:ext uri="{FF2B5EF4-FFF2-40B4-BE49-F238E27FC236}">
                <a16:creationId xmlns:a16="http://schemas.microsoft.com/office/drawing/2014/main" id="{37660919-332F-4423-94FB-BE66AA91FB8C}"/>
              </a:ext>
            </a:extLst>
          </p:cNvPr>
          <p:cNvSpPr/>
          <p:nvPr/>
        </p:nvSpPr>
        <p:spPr>
          <a:xfrm>
            <a:off x="3370986" y="380613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Oval 767">
            <a:extLst>
              <a:ext uri="{FF2B5EF4-FFF2-40B4-BE49-F238E27FC236}">
                <a16:creationId xmlns:a16="http://schemas.microsoft.com/office/drawing/2014/main" id="{BF0E9C59-80DD-4AF9-B08A-AFC0AAC05297}"/>
              </a:ext>
            </a:extLst>
          </p:cNvPr>
          <p:cNvSpPr/>
          <p:nvPr/>
        </p:nvSpPr>
        <p:spPr>
          <a:xfrm>
            <a:off x="3236357" y="467148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Oval 768">
            <a:extLst>
              <a:ext uri="{FF2B5EF4-FFF2-40B4-BE49-F238E27FC236}">
                <a16:creationId xmlns:a16="http://schemas.microsoft.com/office/drawing/2014/main" id="{35A25CD8-C932-4C7A-9368-C6CB98B1A31F}"/>
              </a:ext>
            </a:extLst>
          </p:cNvPr>
          <p:cNvSpPr/>
          <p:nvPr/>
        </p:nvSpPr>
        <p:spPr>
          <a:xfrm>
            <a:off x="4530833" y="504273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Oval 769">
            <a:extLst>
              <a:ext uri="{FF2B5EF4-FFF2-40B4-BE49-F238E27FC236}">
                <a16:creationId xmlns:a16="http://schemas.microsoft.com/office/drawing/2014/main" id="{F9948803-FE70-49D4-B5A8-492CD5935FCB}"/>
              </a:ext>
            </a:extLst>
          </p:cNvPr>
          <p:cNvSpPr/>
          <p:nvPr/>
        </p:nvSpPr>
        <p:spPr>
          <a:xfrm>
            <a:off x="4297778" y="364664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Oval 770">
            <a:extLst>
              <a:ext uri="{FF2B5EF4-FFF2-40B4-BE49-F238E27FC236}">
                <a16:creationId xmlns:a16="http://schemas.microsoft.com/office/drawing/2014/main" id="{5D03AF4D-29D0-46D8-9ED8-5647622CE288}"/>
              </a:ext>
            </a:extLst>
          </p:cNvPr>
          <p:cNvSpPr/>
          <p:nvPr/>
        </p:nvSpPr>
        <p:spPr>
          <a:xfrm>
            <a:off x="3209813" y="317921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Oval 771">
            <a:extLst>
              <a:ext uri="{FF2B5EF4-FFF2-40B4-BE49-F238E27FC236}">
                <a16:creationId xmlns:a16="http://schemas.microsoft.com/office/drawing/2014/main" id="{E543DB5C-6CCB-4228-AF96-039BE9BB9536}"/>
              </a:ext>
            </a:extLst>
          </p:cNvPr>
          <p:cNvSpPr/>
          <p:nvPr/>
        </p:nvSpPr>
        <p:spPr>
          <a:xfrm>
            <a:off x="2313070" y="337507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Oval 772">
            <a:extLst>
              <a:ext uri="{FF2B5EF4-FFF2-40B4-BE49-F238E27FC236}">
                <a16:creationId xmlns:a16="http://schemas.microsoft.com/office/drawing/2014/main" id="{FDEE4EE6-EB74-425A-AD27-12B64D1DD24F}"/>
              </a:ext>
            </a:extLst>
          </p:cNvPr>
          <p:cNvSpPr/>
          <p:nvPr/>
        </p:nvSpPr>
        <p:spPr>
          <a:xfrm>
            <a:off x="4660489" y="478352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4" name="Oval 773">
            <a:extLst>
              <a:ext uri="{FF2B5EF4-FFF2-40B4-BE49-F238E27FC236}">
                <a16:creationId xmlns:a16="http://schemas.microsoft.com/office/drawing/2014/main" id="{D3C2B4F1-8E6D-4412-85F9-6C43CBD1DE78}"/>
              </a:ext>
            </a:extLst>
          </p:cNvPr>
          <p:cNvSpPr/>
          <p:nvPr/>
        </p:nvSpPr>
        <p:spPr>
          <a:xfrm>
            <a:off x="7303640" y="54340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5" name="Oval 774">
            <a:extLst>
              <a:ext uri="{FF2B5EF4-FFF2-40B4-BE49-F238E27FC236}">
                <a16:creationId xmlns:a16="http://schemas.microsoft.com/office/drawing/2014/main" id="{9FDEDE1A-5109-422E-BA3D-5EB7157B5BE3}"/>
              </a:ext>
            </a:extLst>
          </p:cNvPr>
          <p:cNvSpPr/>
          <p:nvPr/>
        </p:nvSpPr>
        <p:spPr>
          <a:xfrm>
            <a:off x="4044209" y="419858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Oval 775">
            <a:extLst>
              <a:ext uri="{FF2B5EF4-FFF2-40B4-BE49-F238E27FC236}">
                <a16:creationId xmlns:a16="http://schemas.microsoft.com/office/drawing/2014/main" id="{E759DCD9-81FC-49F4-A841-FDC12D7E4367}"/>
              </a:ext>
            </a:extLst>
          </p:cNvPr>
          <p:cNvSpPr/>
          <p:nvPr/>
        </p:nvSpPr>
        <p:spPr>
          <a:xfrm>
            <a:off x="3890486" y="312229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Oval 776">
            <a:extLst>
              <a:ext uri="{FF2B5EF4-FFF2-40B4-BE49-F238E27FC236}">
                <a16:creationId xmlns:a16="http://schemas.microsoft.com/office/drawing/2014/main" id="{5C1B67EB-A825-443F-BEA3-0AF9FFF0C57F}"/>
              </a:ext>
            </a:extLst>
          </p:cNvPr>
          <p:cNvSpPr/>
          <p:nvPr/>
        </p:nvSpPr>
        <p:spPr>
          <a:xfrm>
            <a:off x="3362213" y="333161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Oval 777">
            <a:extLst>
              <a:ext uri="{FF2B5EF4-FFF2-40B4-BE49-F238E27FC236}">
                <a16:creationId xmlns:a16="http://schemas.microsoft.com/office/drawing/2014/main" id="{E63E8BCD-63B6-4862-82F7-91D0586E0043}"/>
              </a:ext>
            </a:extLst>
          </p:cNvPr>
          <p:cNvSpPr/>
          <p:nvPr/>
        </p:nvSpPr>
        <p:spPr>
          <a:xfrm>
            <a:off x="4295180" y="400848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Oval 778">
            <a:extLst>
              <a:ext uri="{FF2B5EF4-FFF2-40B4-BE49-F238E27FC236}">
                <a16:creationId xmlns:a16="http://schemas.microsoft.com/office/drawing/2014/main" id="{72CF1F45-F770-44D6-BB5C-6F12A2BFA394}"/>
              </a:ext>
            </a:extLst>
          </p:cNvPr>
          <p:cNvSpPr/>
          <p:nvPr/>
        </p:nvSpPr>
        <p:spPr>
          <a:xfrm>
            <a:off x="3379774" y="41735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Oval 779">
            <a:extLst>
              <a:ext uri="{FF2B5EF4-FFF2-40B4-BE49-F238E27FC236}">
                <a16:creationId xmlns:a16="http://schemas.microsoft.com/office/drawing/2014/main" id="{29831AA8-718B-47E8-8A36-10C8A01922FC}"/>
              </a:ext>
            </a:extLst>
          </p:cNvPr>
          <p:cNvSpPr/>
          <p:nvPr/>
        </p:nvSpPr>
        <p:spPr>
          <a:xfrm>
            <a:off x="9582461" y="306210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Oval 780">
            <a:extLst>
              <a:ext uri="{FF2B5EF4-FFF2-40B4-BE49-F238E27FC236}">
                <a16:creationId xmlns:a16="http://schemas.microsoft.com/office/drawing/2014/main" id="{64FC0F8D-8855-4B40-B290-10093B864626}"/>
              </a:ext>
            </a:extLst>
          </p:cNvPr>
          <p:cNvSpPr/>
          <p:nvPr/>
        </p:nvSpPr>
        <p:spPr>
          <a:xfrm>
            <a:off x="2714114" y="319753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Oval 781">
            <a:extLst>
              <a:ext uri="{FF2B5EF4-FFF2-40B4-BE49-F238E27FC236}">
                <a16:creationId xmlns:a16="http://schemas.microsoft.com/office/drawing/2014/main" id="{19F2B157-BEB9-411F-B907-C30CC4143A81}"/>
              </a:ext>
            </a:extLst>
          </p:cNvPr>
          <p:cNvSpPr/>
          <p:nvPr/>
        </p:nvSpPr>
        <p:spPr>
          <a:xfrm>
            <a:off x="2595046" y="385529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Oval 782">
            <a:extLst>
              <a:ext uri="{FF2B5EF4-FFF2-40B4-BE49-F238E27FC236}">
                <a16:creationId xmlns:a16="http://schemas.microsoft.com/office/drawing/2014/main" id="{6748452C-9EAD-44C5-89CC-F247E5B55144}"/>
              </a:ext>
            </a:extLst>
          </p:cNvPr>
          <p:cNvSpPr/>
          <p:nvPr/>
        </p:nvSpPr>
        <p:spPr>
          <a:xfrm>
            <a:off x="4270731" y="325109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Oval 783">
            <a:extLst>
              <a:ext uri="{FF2B5EF4-FFF2-40B4-BE49-F238E27FC236}">
                <a16:creationId xmlns:a16="http://schemas.microsoft.com/office/drawing/2014/main" id="{E2E298F5-3B82-4740-B24D-1AE4EE932C3B}"/>
              </a:ext>
            </a:extLst>
          </p:cNvPr>
          <p:cNvSpPr/>
          <p:nvPr/>
        </p:nvSpPr>
        <p:spPr>
          <a:xfrm>
            <a:off x="4039962" y="521326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Oval 784">
            <a:extLst>
              <a:ext uri="{FF2B5EF4-FFF2-40B4-BE49-F238E27FC236}">
                <a16:creationId xmlns:a16="http://schemas.microsoft.com/office/drawing/2014/main" id="{2580A5B5-F900-4DFA-BFE7-244238279A96}"/>
              </a:ext>
            </a:extLst>
          </p:cNvPr>
          <p:cNvSpPr/>
          <p:nvPr/>
        </p:nvSpPr>
        <p:spPr>
          <a:xfrm>
            <a:off x="4215216" y="533152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Oval 785">
            <a:extLst>
              <a:ext uri="{FF2B5EF4-FFF2-40B4-BE49-F238E27FC236}">
                <a16:creationId xmlns:a16="http://schemas.microsoft.com/office/drawing/2014/main" id="{CD4DE0BD-6E5F-40CF-A8ED-11F624167BD3}"/>
              </a:ext>
            </a:extLst>
          </p:cNvPr>
          <p:cNvSpPr/>
          <p:nvPr/>
        </p:nvSpPr>
        <p:spPr>
          <a:xfrm>
            <a:off x="3377321" y="476449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Oval 786">
            <a:extLst>
              <a:ext uri="{FF2B5EF4-FFF2-40B4-BE49-F238E27FC236}">
                <a16:creationId xmlns:a16="http://schemas.microsoft.com/office/drawing/2014/main" id="{DC689420-2E60-440D-803F-323BA9FE0CA7}"/>
              </a:ext>
            </a:extLst>
          </p:cNvPr>
          <p:cNvSpPr/>
          <p:nvPr/>
        </p:nvSpPr>
        <p:spPr>
          <a:xfrm>
            <a:off x="3890486" y="312229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" name="Oval 787">
            <a:extLst>
              <a:ext uri="{FF2B5EF4-FFF2-40B4-BE49-F238E27FC236}">
                <a16:creationId xmlns:a16="http://schemas.microsoft.com/office/drawing/2014/main" id="{909B12CE-DF29-45E1-94D3-354EF7569E9C}"/>
              </a:ext>
            </a:extLst>
          </p:cNvPr>
          <p:cNvSpPr/>
          <p:nvPr/>
        </p:nvSpPr>
        <p:spPr>
          <a:xfrm>
            <a:off x="2121192" y="72159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Oval 788">
            <a:extLst>
              <a:ext uri="{FF2B5EF4-FFF2-40B4-BE49-F238E27FC236}">
                <a16:creationId xmlns:a16="http://schemas.microsoft.com/office/drawing/2014/main" id="{62D9C54C-F8F7-430D-9273-486FA397DD8C}"/>
              </a:ext>
            </a:extLst>
          </p:cNvPr>
          <p:cNvSpPr/>
          <p:nvPr/>
        </p:nvSpPr>
        <p:spPr>
          <a:xfrm>
            <a:off x="3362213" y="333161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Oval 789">
            <a:extLst>
              <a:ext uri="{FF2B5EF4-FFF2-40B4-BE49-F238E27FC236}">
                <a16:creationId xmlns:a16="http://schemas.microsoft.com/office/drawing/2014/main" id="{5E902EAC-1517-458D-9D8F-B9CCDFFA8F91}"/>
              </a:ext>
            </a:extLst>
          </p:cNvPr>
          <p:cNvSpPr/>
          <p:nvPr/>
        </p:nvSpPr>
        <p:spPr>
          <a:xfrm>
            <a:off x="8606046" y="58088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Oval 790">
            <a:extLst>
              <a:ext uri="{FF2B5EF4-FFF2-40B4-BE49-F238E27FC236}">
                <a16:creationId xmlns:a16="http://schemas.microsoft.com/office/drawing/2014/main" id="{D2B51223-F64C-4F5E-BF5A-E5E9E43FCC0E}"/>
              </a:ext>
            </a:extLst>
          </p:cNvPr>
          <p:cNvSpPr/>
          <p:nvPr/>
        </p:nvSpPr>
        <p:spPr>
          <a:xfrm>
            <a:off x="3116488" y="383836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2" name="Oval 791">
            <a:extLst>
              <a:ext uri="{FF2B5EF4-FFF2-40B4-BE49-F238E27FC236}">
                <a16:creationId xmlns:a16="http://schemas.microsoft.com/office/drawing/2014/main" id="{5E678C2D-0B90-45B2-BD6E-171170F68277}"/>
              </a:ext>
            </a:extLst>
          </p:cNvPr>
          <p:cNvSpPr/>
          <p:nvPr/>
        </p:nvSpPr>
        <p:spPr>
          <a:xfrm>
            <a:off x="4151665" y="305601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3" name="Oval 792">
            <a:extLst>
              <a:ext uri="{FF2B5EF4-FFF2-40B4-BE49-F238E27FC236}">
                <a16:creationId xmlns:a16="http://schemas.microsoft.com/office/drawing/2014/main" id="{66223E74-C975-4E3D-A45C-7EAD847B8D53}"/>
              </a:ext>
            </a:extLst>
          </p:cNvPr>
          <p:cNvSpPr/>
          <p:nvPr/>
        </p:nvSpPr>
        <p:spPr>
          <a:xfrm>
            <a:off x="2976797" y="316047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4" name="Oval 793">
            <a:extLst>
              <a:ext uri="{FF2B5EF4-FFF2-40B4-BE49-F238E27FC236}">
                <a16:creationId xmlns:a16="http://schemas.microsoft.com/office/drawing/2014/main" id="{EBF6CFAC-D596-4D2B-ABA9-E4D543EFB4AC}"/>
              </a:ext>
            </a:extLst>
          </p:cNvPr>
          <p:cNvSpPr/>
          <p:nvPr/>
        </p:nvSpPr>
        <p:spPr>
          <a:xfrm>
            <a:off x="3514613" y="348401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5" name="Oval 794">
            <a:extLst>
              <a:ext uri="{FF2B5EF4-FFF2-40B4-BE49-F238E27FC236}">
                <a16:creationId xmlns:a16="http://schemas.microsoft.com/office/drawing/2014/main" id="{E81D4474-E795-42AC-9D51-7AFDF7A26A75}"/>
              </a:ext>
            </a:extLst>
          </p:cNvPr>
          <p:cNvSpPr/>
          <p:nvPr/>
        </p:nvSpPr>
        <p:spPr>
          <a:xfrm>
            <a:off x="7820756" y="160325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6" name="Oval 795">
            <a:extLst>
              <a:ext uri="{FF2B5EF4-FFF2-40B4-BE49-F238E27FC236}">
                <a16:creationId xmlns:a16="http://schemas.microsoft.com/office/drawing/2014/main" id="{A69C4B8E-F5B1-4684-915F-74E40F4924E2}"/>
              </a:ext>
            </a:extLst>
          </p:cNvPr>
          <p:cNvSpPr/>
          <p:nvPr/>
        </p:nvSpPr>
        <p:spPr>
          <a:xfrm>
            <a:off x="3450551" y="439282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7" name="Oval 796">
            <a:extLst>
              <a:ext uri="{FF2B5EF4-FFF2-40B4-BE49-F238E27FC236}">
                <a16:creationId xmlns:a16="http://schemas.microsoft.com/office/drawing/2014/main" id="{F790DA0C-539B-4EEF-91A7-EC734B7616FF}"/>
              </a:ext>
            </a:extLst>
          </p:cNvPr>
          <p:cNvSpPr/>
          <p:nvPr/>
        </p:nvSpPr>
        <p:spPr>
          <a:xfrm>
            <a:off x="3518389" y="365866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" name="Oval 797">
            <a:extLst>
              <a:ext uri="{FF2B5EF4-FFF2-40B4-BE49-F238E27FC236}">
                <a16:creationId xmlns:a16="http://schemas.microsoft.com/office/drawing/2014/main" id="{2FD09980-B7CA-40E1-8DBB-43822088432B}"/>
              </a:ext>
            </a:extLst>
          </p:cNvPr>
          <p:cNvSpPr/>
          <p:nvPr/>
        </p:nvSpPr>
        <p:spPr>
          <a:xfrm>
            <a:off x="2866514" y="334993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Oval 798">
            <a:extLst>
              <a:ext uri="{FF2B5EF4-FFF2-40B4-BE49-F238E27FC236}">
                <a16:creationId xmlns:a16="http://schemas.microsoft.com/office/drawing/2014/main" id="{6088B9F1-FEC1-492D-9877-EA08BC91C26A}"/>
              </a:ext>
            </a:extLst>
          </p:cNvPr>
          <p:cNvSpPr/>
          <p:nvPr/>
        </p:nvSpPr>
        <p:spPr>
          <a:xfrm>
            <a:off x="3116488" y="383836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Oval 799">
            <a:extLst>
              <a:ext uri="{FF2B5EF4-FFF2-40B4-BE49-F238E27FC236}">
                <a16:creationId xmlns:a16="http://schemas.microsoft.com/office/drawing/2014/main" id="{E660B89D-5596-483F-978B-C30E3A4F67D4}"/>
              </a:ext>
            </a:extLst>
          </p:cNvPr>
          <p:cNvSpPr/>
          <p:nvPr/>
        </p:nvSpPr>
        <p:spPr>
          <a:xfrm>
            <a:off x="3923671" y="385052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Oval 800">
            <a:extLst>
              <a:ext uri="{FF2B5EF4-FFF2-40B4-BE49-F238E27FC236}">
                <a16:creationId xmlns:a16="http://schemas.microsoft.com/office/drawing/2014/main" id="{1B34F50B-381E-4CC6-9304-CA1ACA633AAB}"/>
              </a:ext>
            </a:extLst>
          </p:cNvPr>
          <p:cNvSpPr/>
          <p:nvPr/>
        </p:nvSpPr>
        <p:spPr>
          <a:xfrm>
            <a:off x="4042886" y="327469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Oval 801">
            <a:extLst>
              <a:ext uri="{FF2B5EF4-FFF2-40B4-BE49-F238E27FC236}">
                <a16:creationId xmlns:a16="http://schemas.microsoft.com/office/drawing/2014/main" id="{532478A7-BFD6-4EB7-9770-8D6DC2D863D2}"/>
              </a:ext>
            </a:extLst>
          </p:cNvPr>
          <p:cNvSpPr/>
          <p:nvPr/>
        </p:nvSpPr>
        <p:spPr>
          <a:xfrm>
            <a:off x="2389962" y="322853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Oval 802">
            <a:extLst>
              <a:ext uri="{FF2B5EF4-FFF2-40B4-BE49-F238E27FC236}">
                <a16:creationId xmlns:a16="http://schemas.microsoft.com/office/drawing/2014/main" id="{782C9693-F148-4DAF-9309-76B13C5857A0}"/>
              </a:ext>
            </a:extLst>
          </p:cNvPr>
          <p:cNvSpPr/>
          <p:nvPr/>
        </p:nvSpPr>
        <p:spPr>
          <a:xfrm>
            <a:off x="3514613" y="348401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Oval 803">
            <a:extLst>
              <a:ext uri="{FF2B5EF4-FFF2-40B4-BE49-F238E27FC236}">
                <a16:creationId xmlns:a16="http://schemas.microsoft.com/office/drawing/2014/main" id="{1540F9D9-B96B-4366-A8A8-84B993F77794}"/>
              </a:ext>
            </a:extLst>
          </p:cNvPr>
          <p:cNvSpPr/>
          <p:nvPr/>
        </p:nvSpPr>
        <p:spPr>
          <a:xfrm>
            <a:off x="2617870" y="367987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Oval 804">
            <a:extLst>
              <a:ext uri="{FF2B5EF4-FFF2-40B4-BE49-F238E27FC236}">
                <a16:creationId xmlns:a16="http://schemas.microsoft.com/office/drawing/2014/main" id="{F8573264-4461-427D-99DF-05A132AA1396}"/>
              </a:ext>
            </a:extLst>
          </p:cNvPr>
          <p:cNvSpPr/>
          <p:nvPr/>
        </p:nvSpPr>
        <p:spPr>
          <a:xfrm>
            <a:off x="4347011" y="330942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6" name="Oval 805">
            <a:extLst>
              <a:ext uri="{FF2B5EF4-FFF2-40B4-BE49-F238E27FC236}">
                <a16:creationId xmlns:a16="http://schemas.microsoft.com/office/drawing/2014/main" id="{F8448F0E-FB52-419C-A275-05C896752445}"/>
              </a:ext>
            </a:extLst>
          </p:cNvPr>
          <p:cNvSpPr/>
          <p:nvPr/>
        </p:nvSpPr>
        <p:spPr>
          <a:xfrm>
            <a:off x="3543411" y="311836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Oval 806">
            <a:extLst>
              <a:ext uri="{FF2B5EF4-FFF2-40B4-BE49-F238E27FC236}">
                <a16:creationId xmlns:a16="http://schemas.microsoft.com/office/drawing/2014/main" id="{DDDAC24D-7190-4E7B-8253-DD608D9F0CE3}"/>
              </a:ext>
            </a:extLst>
          </p:cNvPr>
          <p:cNvSpPr/>
          <p:nvPr/>
        </p:nvSpPr>
        <p:spPr>
          <a:xfrm>
            <a:off x="8762257" y="68230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" name="Oval 807">
            <a:extLst>
              <a:ext uri="{FF2B5EF4-FFF2-40B4-BE49-F238E27FC236}">
                <a16:creationId xmlns:a16="http://schemas.microsoft.com/office/drawing/2014/main" id="{0544F4E2-35A3-416B-927B-85E42E588698}"/>
              </a:ext>
            </a:extLst>
          </p:cNvPr>
          <p:cNvSpPr/>
          <p:nvPr/>
        </p:nvSpPr>
        <p:spPr>
          <a:xfrm>
            <a:off x="3667013" y="363641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" name="Oval 808">
            <a:extLst>
              <a:ext uri="{FF2B5EF4-FFF2-40B4-BE49-F238E27FC236}">
                <a16:creationId xmlns:a16="http://schemas.microsoft.com/office/drawing/2014/main" id="{66B85EEE-C36A-4187-890E-28FF64046CFE}"/>
              </a:ext>
            </a:extLst>
          </p:cNvPr>
          <p:cNvSpPr/>
          <p:nvPr/>
        </p:nvSpPr>
        <p:spPr>
          <a:xfrm>
            <a:off x="4718984" y="503959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Oval 809">
            <a:extLst>
              <a:ext uri="{FF2B5EF4-FFF2-40B4-BE49-F238E27FC236}">
                <a16:creationId xmlns:a16="http://schemas.microsoft.com/office/drawing/2014/main" id="{A37C04B6-6342-4657-A04F-8FCF6D44DE4E}"/>
              </a:ext>
            </a:extLst>
          </p:cNvPr>
          <p:cNvSpPr/>
          <p:nvPr/>
        </p:nvSpPr>
        <p:spPr>
          <a:xfrm>
            <a:off x="3798018" y="41093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1" name="Oval 810">
            <a:extLst>
              <a:ext uri="{FF2B5EF4-FFF2-40B4-BE49-F238E27FC236}">
                <a16:creationId xmlns:a16="http://schemas.microsoft.com/office/drawing/2014/main" id="{6055F791-D40A-46B2-8BC4-E0AD13018997}"/>
              </a:ext>
            </a:extLst>
          </p:cNvPr>
          <p:cNvSpPr/>
          <p:nvPr/>
        </p:nvSpPr>
        <p:spPr>
          <a:xfrm>
            <a:off x="1747229" y="372614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Oval 811">
            <a:extLst>
              <a:ext uri="{FF2B5EF4-FFF2-40B4-BE49-F238E27FC236}">
                <a16:creationId xmlns:a16="http://schemas.microsoft.com/office/drawing/2014/main" id="{12B99A28-C846-45C8-92BF-315FBCA5FDE2}"/>
              </a:ext>
            </a:extLst>
          </p:cNvPr>
          <p:cNvSpPr/>
          <p:nvPr/>
        </p:nvSpPr>
        <p:spPr>
          <a:xfrm>
            <a:off x="4569071" y="419858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3" name="Oval 812">
            <a:extLst>
              <a:ext uri="{FF2B5EF4-FFF2-40B4-BE49-F238E27FC236}">
                <a16:creationId xmlns:a16="http://schemas.microsoft.com/office/drawing/2014/main" id="{86041DD7-3C3C-457A-898D-485B34D23731}"/>
              </a:ext>
            </a:extLst>
          </p:cNvPr>
          <p:cNvSpPr/>
          <p:nvPr/>
        </p:nvSpPr>
        <p:spPr>
          <a:xfrm>
            <a:off x="7983655" y="174068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" name="Oval 813">
            <a:extLst>
              <a:ext uri="{FF2B5EF4-FFF2-40B4-BE49-F238E27FC236}">
                <a16:creationId xmlns:a16="http://schemas.microsoft.com/office/drawing/2014/main" id="{49CC3F49-3C2A-472D-8330-80AA8B50B762}"/>
              </a:ext>
            </a:extLst>
          </p:cNvPr>
          <p:cNvSpPr/>
          <p:nvPr/>
        </p:nvSpPr>
        <p:spPr>
          <a:xfrm>
            <a:off x="2772374" y="31357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Oval 814">
            <a:extLst>
              <a:ext uri="{FF2B5EF4-FFF2-40B4-BE49-F238E27FC236}">
                <a16:creationId xmlns:a16="http://schemas.microsoft.com/office/drawing/2014/main" id="{BD242957-F43F-4ECF-930F-4788A465468A}"/>
              </a:ext>
            </a:extLst>
          </p:cNvPr>
          <p:cNvSpPr/>
          <p:nvPr/>
        </p:nvSpPr>
        <p:spPr>
          <a:xfrm>
            <a:off x="4019198" y="30417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Oval 815">
            <a:extLst>
              <a:ext uri="{FF2B5EF4-FFF2-40B4-BE49-F238E27FC236}">
                <a16:creationId xmlns:a16="http://schemas.microsoft.com/office/drawing/2014/main" id="{E306E4BA-2FE1-42B9-9DE1-D98D0F1446CF}"/>
              </a:ext>
            </a:extLst>
          </p:cNvPr>
          <p:cNvSpPr/>
          <p:nvPr/>
        </p:nvSpPr>
        <p:spPr>
          <a:xfrm>
            <a:off x="3782024" y="31547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7" name="Oval 816">
            <a:extLst>
              <a:ext uri="{FF2B5EF4-FFF2-40B4-BE49-F238E27FC236}">
                <a16:creationId xmlns:a16="http://schemas.microsoft.com/office/drawing/2014/main" id="{40EF1CB0-AEFB-4CD4-80D0-45ED1A5D6CD7}"/>
              </a:ext>
            </a:extLst>
          </p:cNvPr>
          <p:cNvSpPr/>
          <p:nvPr/>
        </p:nvSpPr>
        <p:spPr>
          <a:xfrm>
            <a:off x="9071753" y="60950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8" name="Oval 817">
            <a:extLst>
              <a:ext uri="{FF2B5EF4-FFF2-40B4-BE49-F238E27FC236}">
                <a16:creationId xmlns:a16="http://schemas.microsoft.com/office/drawing/2014/main" id="{AD1D0C40-9172-40F8-BDEC-64C9F1EEC0C4}"/>
              </a:ext>
            </a:extLst>
          </p:cNvPr>
          <p:cNvSpPr/>
          <p:nvPr/>
        </p:nvSpPr>
        <p:spPr>
          <a:xfrm>
            <a:off x="10067583" y="58594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Oval 818">
            <a:extLst>
              <a:ext uri="{FF2B5EF4-FFF2-40B4-BE49-F238E27FC236}">
                <a16:creationId xmlns:a16="http://schemas.microsoft.com/office/drawing/2014/main" id="{735B14B2-1CA2-4E54-A463-73F5CD9D1A89}"/>
              </a:ext>
            </a:extLst>
          </p:cNvPr>
          <p:cNvSpPr/>
          <p:nvPr/>
        </p:nvSpPr>
        <p:spPr>
          <a:xfrm>
            <a:off x="8533500" y="27632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Oval 819">
            <a:extLst>
              <a:ext uri="{FF2B5EF4-FFF2-40B4-BE49-F238E27FC236}">
                <a16:creationId xmlns:a16="http://schemas.microsoft.com/office/drawing/2014/main" id="{D9F68B37-6E70-4105-B6DA-258A6FBF3FB2}"/>
              </a:ext>
            </a:extLst>
          </p:cNvPr>
          <p:cNvSpPr/>
          <p:nvPr/>
        </p:nvSpPr>
        <p:spPr>
          <a:xfrm>
            <a:off x="9635900" y="72860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Oval 820">
            <a:extLst>
              <a:ext uri="{FF2B5EF4-FFF2-40B4-BE49-F238E27FC236}">
                <a16:creationId xmlns:a16="http://schemas.microsoft.com/office/drawing/2014/main" id="{D9E74970-6223-4B5F-89F0-7B5DC5CDE8E6}"/>
              </a:ext>
            </a:extLst>
          </p:cNvPr>
          <p:cNvSpPr/>
          <p:nvPr/>
        </p:nvSpPr>
        <p:spPr>
          <a:xfrm>
            <a:off x="9038029" y="106772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Oval 821">
            <a:extLst>
              <a:ext uri="{FF2B5EF4-FFF2-40B4-BE49-F238E27FC236}">
                <a16:creationId xmlns:a16="http://schemas.microsoft.com/office/drawing/2014/main" id="{27677A82-2023-4FA9-9183-ECD5C759F638}"/>
              </a:ext>
            </a:extLst>
          </p:cNvPr>
          <p:cNvSpPr/>
          <p:nvPr/>
        </p:nvSpPr>
        <p:spPr>
          <a:xfrm>
            <a:off x="10067583" y="96781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Oval 822">
            <a:extLst>
              <a:ext uri="{FF2B5EF4-FFF2-40B4-BE49-F238E27FC236}">
                <a16:creationId xmlns:a16="http://schemas.microsoft.com/office/drawing/2014/main" id="{BFC6FDB3-FE94-4D6E-9165-463157C60F0B}"/>
              </a:ext>
            </a:extLst>
          </p:cNvPr>
          <p:cNvSpPr/>
          <p:nvPr/>
        </p:nvSpPr>
        <p:spPr>
          <a:xfrm>
            <a:off x="9327061" y="113305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Oval 823">
            <a:extLst>
              <a:ext uri="{FF2B5EF4-FFF2-40B4-BE49-F238E27FC236}">
                <a16:creationId xmlns:a16="http://schemas.microsoft.com/office/drawing/2014/main" id="{B5A43D0C-AA4F-4ABD-8534-92B902ED6AB7}"/>
              </a:ext>
            </a:extLst>
          </p:cNvPr>
          <p:cNvSpPr/>
          <p:nvPr/>
        </p:nvSpPr>
        <p:spPr>
          <a:xfrm>
            <a:off x="7085178" y="5792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Oval 824">
            <a:extLst>
              <a:ext uri="{FF2B5EF4-FFF2-40B4-BE49-F238E27FC236}">
                <a16:creationId xmlns:a16="http://schemas.microsoft.com/office/drawing/2014/main" id="{36F39372-2BE3-4840-A2DF-9C0477D87730}"/>
              </a:ext>
            </a:extLst>
          </p:cNvPr>
          <p:cNvSpPr/>
          <p:nvPr/>
        </p:nvSpPr>
        <p:spPr>
          <a:xfrm>
            <a:off x="5607833" y="92751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6" name="Oval 825">
            <a:extLst>
              <a:ext uri="{FF2B5EF4-FFF2-40B4-BE49-F238E27FC236}">
                <a16:creationId xmlns:a16="http://schemas.microsoft.com/office/drawing/2014/main" id="{AEDB69BE-3655-4592-BF67-121B0A1BAAD2}"/>
              </a:ext>
            </a:extLst>
          </p:cNvPr>
          <p:cNvSpPr/>
          <p:nvPr/>
        </p:nvSpPr>
        <p:spPr>
          <a:xfrm>
            <a:off x="6506283" y="76634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7" name="Oval 826">
            <a:extLst>
              <a:ext uri="{FF2B5EF4-FFF2-40B4-BE49-F238E27FC236}">
                <a16:creationId xmlns:a16="http://schemas.microsoft.com/office/drawing/2014/main" id="{89673D17-C63E-49F7-8AFD-241ABE7511DA}"/>
              </a:ext>
            </a:extLst>
          </p:cNvPr>
          <p:cNvSpPr/>
          <p:nvPr/>
        </p:nvSpPr>
        <p:spPr>
          <a:xfrm>
            <a:off x="5750524" y="6592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8" name="Oval 827">
            <a:extLst>
              <a:ext uri="{FF2B5EF4-FFF2-40B4-BE49-F238E27FC236}">
                <a16:creationId xmlns:a16="http://schemas.microsoft.com/office/drawing/2014/main" id="{085F3BC2-3C73-4210-BE68-786A2C94A443}"/>
              </a:ext>
            </a:extLst>
          </p:cNvPr>
          <p:cNvSpPr/>
          <p:nvPr/>
        </p:nvSpPr>
        <p:spPr>
          <a:xfrm>
            <a:off x="6159148" y="7176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Oval 828">
            <a:extLst>
              <a:ext uri="{FF2B5EF4-FFF2-40B4-BE49-F238E27FC236}">
                <a16:creationId xmlns:a16="http://schemas.microsoft.com/office/drawing/2014/main" id="{6B966302-3DF1-402B-BD3F-4A533FBD2842}"/>
              </a:ext>
            </a:extLst>
          </p:cNvPr>
          <p:cNvSpPr/>
          <p:nvPr/>
        </p:nvSpPr>
        <p:spPr>
          <a:xfrm>
            <a:off x="5896574" y="8306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0" name="Oval 829">
            <a:extLst>
              <a:ext uri="{FF2B5EF4-FFF2-40B4-BE49-F238E27FC236}">
                <a16:creationId xmlns:a16="http://schemas.microsoft.com/office/drawing/2014/main" id="{7394C3DC-EABD-45F3-BC1C-666B33A021E3}"/>
              </a:ext>
            </a:extLst>
          </p:cNvPr>
          <p:cNvSpPr/>
          <p:nvPr/>
        </p:nvSpPr>
        <p:spPr>
          <a:xfrm>
            <a:off x="5274383" y="63934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1" name="Oval 830">
            <a:extLst>
              <a:ext uri="{FF2B5EF4-FFF2-40B4-BE49-F238E27FC236}">
                <a16:creationId xmlns:a16="http://schemas.microsoft.com/office/drawing/2014/main" id="{CA0A2620-2ADD-4064-8BB3-302CB4C0D60D}"/>
              </a:ext>
            </a:extLst>
          </p:cNvPr>
          <p:cNvSpPr/>
          <p:nvPr/>
        </p:nvSpPr>
        <p:spPr>
          <a:xfrm>
            <a:off x="4901848" y="5906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Oval 831">
            <a:extLst>
              <a:ext uri="{FF2B5EF4-FFF2-40B4-BE49-F238E27FC236}">
                <a16:creationId xmlns:a16="http://schemas.microsoft.com/office/drawing/2014/main" id="{A789C1D0-47A0-4EF5-92FB-817F6FD4896B}"/>
              </a:ext>
            </a:extLst>
          </p:cNvPr>
          <p:cNvSpPr/>
          <p:nvPr/>
        </p:nvSpPr>
        <p:spPr>
          <a:xfrm>
            <a:off x="4664674" y="7036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Oval 832">
            <a:extLst>
              <a:ext uri="{FF2B5EF4-FFF2-40B4-BE49-F238E27FC236}">
                <a16:creationId xmlns:a16="http://schemas.microsoft.com/office/drawing/2014/main" id="{A38883F5-E352-4BE6-986A-98454BAB2899}"/>
              </a:ext>
            </a:extLst>
          </p:cNvPr>
          <p:cNvSpPr/>
          <p:nvPr/>
        </p:nvSpPr>
        <p:spPr>
          <a:xfrm>
            <a:off x="5426783" y="79174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Oval 833">
            <a:extLst>
              <a:ext uri="{FF2B5EF4-FFF2-40B4-BE49-F238E27FC236}">
                <a16:creationId xmlns:a16="http://schemas.microsoft.com/office/drawing/2014/main" id="{03F95B88-ED7E-4FF4-9698-BEF64408D2E5}"/>
              </a:ext>
            </a:extLst>
          </p:cNvPr>
          <p:cNvSpPr/>
          <p:nvPr/>
        </p:nvSpPr>
        <p:spPr>
          <a:xfrm>
            <a:off x="4664674" y="7036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Oval 834">
            <a:extLst>
              <a:ext uri="{FF2B5EF4-FFF2-40B4-BE49-F238E27FC236}">
                <a16:creationId xmlns:a16="http://schemas.microsoft.com/office/drawing/2014/main" id="{19D9CD1C-5D1B-4F72-A800-66A5507AD2CA}"/>
              </a:ext>
            </a:extLst>
          </p:cNvPr>
          <p:cNvSpPr/>
          <p:nvPr/>
        </p:nvSpPr>
        <p:spPr>
          <a:xfrm>
            <a:off x="5054248" y="7430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6" name="Oval 835">
            <a:extLst>
              <a:ext uri="{FF2B5EF4-FFF2-40B4-BE49-F238E27FC236}">
                <a16:creationId xmlns:a16="http://schemas.microsoft.com/office/drawing/2014/main" id="{65396488-2D13-4233-BDD2-44E4F5C68A34}"/>
              </a:ext>
            </a:extLst>
          </p:cNvPr>
          <p:cNvSpPr/>
          <p:nvPr/>
        </p:nvSpPr>
        <p:spPr>
          <a:xfrm>
            <a:off x="4817074" y="8560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Oval 836">
            <a:extLst>
              <a:ext uri="{FF2B5EF4-FFF2-40B4-BE49-F238E27FC236}">
                <a16:creationId xmlns:a16="http://schemas.microsoft.com/office/drawing/2014/main" id="{059D7069-1360-4737-81B1-BA53C1567F21}"/>
              </a:ext>
            </a:extLst>
          </p:cNvPr>
          <p:cNvSpPr/>
          <p:nvPr/>
        </p:nvSpPr>
        <p:spPr>
          <a:xfrm>
            <a:off x="6055324" y="5131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Oval 837">
            <a:extLst>
              <a:ext uri="{FF2B5EF4-FFF2-40B4-BE49-F238E27FC236}">
                <a16:creationId xmlns:a16="http://schemas.microsoft.com/office/drawing/2014/main" id="{B5C7D3B1-400C-4913-AFD7-0017CD46B036}"/>
              </a:ext>
            </a:extLst>
          </p:cNvPr>
          <p:cNvSpPr/>
          <p:nvPr/>
        </p:nvSpPr>
        <p:spPr>
          <a:xfrm>
            <a:off x="6480074" y="109938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Oval 838">
            <a:extLst>
              <a:ext uri="{FF2B5EF4-FFF2-40B4-BE49-F238E27FC236}">
                <a16:creationId xmlns:a16="http://schemas.microsoft.com/office/drawing/2014/main" id="{5AE0CDD5-BCDD-4D8B-8B7E-B9D668854910}"/>
              </a:ext>
            </a:extLst>
          </p:cNvPr>
          <p:cNvSpPr/>
          <p:nvPr/>
        </p:nvSpPr>
        <p:spPr>
          <a:xfrm>
            <a:off x="7564404" y="103015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Oval 839">
            <a:extLst>
              <a:ext uri="{FF2B5EF4-FFF2-40B4-BE49-F238E27FC236}">
                <a16:creationId xmlns:a16="http://schemas.microsoft.com/office/drawing/2014/main" id="{BB2E0AD7-D13B-433A-9BED-5B218DE969F5}"/>
              </a:ext>
            </a:extLst>
          </p:cNvPr>
          <p:cNvSpPr/>
          <p:nvPr/>
        </p:nvSpPr>
        <p:spPr>
          <a:xfrm>
            <a:off x="6042563" y="121719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Oval 840">
            <a:extLst>
              <a:ext uri="{FF2B5EF4-FFF2-40B4-BE49-F238E27FC236}">
                <a16:creationId xmlns:a16="http://schemas.microsoft.com/office/drawing/2014/main" id="{2567854F-5B21-45FC-9A28-428E5BBFEBBB}"/>
              </a:ext>
            </a:extLst>
          </p:cNvPr>
          <p:cNvSpPr/>
          <p:nvPr/>
        </p:nvSpPr>
        <p:spPr>
          <a:xfrm>
            <a:off x="7085178" y="5792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Oval 841">
            <a:extLst>
              <a:ext uri="{FF2B5EF4-FFF2-40B4-BE49-F238E27FC236}">
                <a16:creationId xmlns:a16="http://schemas.microsoft.com/office/drawing/2014/main" id="{CD3E3340-F0AB-4E56-9147-BBEF741A12A4}"/>
              </a:ext>
            </a:extLst>
          </p:cNvPr>
          <p:cNvSpPr/>
          <p:nvPr/>
        </p:nvSpPr>
        <p:spPr>
          <a:xfrm>
            <a:off x="6506283" y="76634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Oval 842">
            <a:extLst>
              <a:ext uri="{FF2B5EF4-FFF2-40B4-BE49-F238E27FC236}">
                <a16:creationId xmlns:a16="http://schemas.microsoft.com/office/drawing/2014/main" id="{D8B1FFB8-43CE-4A9A-998D-81A06EAB091F}"/>
              </a:ext>
            </a:extLst>
          </p:cNvPr>
          <p:cNvSpPr/>
          <p:nvPr/>
        </p:nvSpPr>
        <p:spPr>
          <a:xfrm>
            <a:off x="6159148" y="7176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Oval 843">
            <a:extLst>
              <a:ext uri="{FF2B5EF4-FFF2-40B4-BE49-F238E27FC236}">
                <a16:creationId xmlns:a16="http://schemas.microsoft.com/office/drawing/2014/main" id="{C0DBB42B-80BE-4D1C-9077-098E644DEDBF}"/>
              </a:ext>
            </a:extLst>
          </p:cNvPr>
          <p:cNvSpPr/>
          <p:nvPr/>
        </p:nvSpPr>
        <p:spPr>
          <a:xfrm>
            <a:off x="5896574" y="8306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Oval 844">
            <a:extLst>
              <a:ext uri="{FF2B5EF4-FFF2-40B4-BE49-F238E27FC236}">
                <a16:creationId xmlns:a16="http://schemas.microsoft.com/office/drawing/2014/main" id="{BE8743C9-88B1-4C62-BA5C-4298846B3B9B}"/>
              </a:ext>
            </a:extLst>
          </p:cNvPr>
          <p:cNvSpPr/>
          <p:nvPr/>
        </p:nvSpPr>
        <p:spPr>
          <a:xfrm>
            <a:off x="6665033" y="44884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Oval 845">
            <a:extLst>
              <a:ext uri="{FF2B5EF4-FFF2-40B4-BE49-F238E27FC236}">
                <a16:creationId xmlns:a16="http://schemas.microsoft.com/office/drawing/2014/main" id="{353C72B8-3027-43F3-A2F2-EAF6B6E32A85}"/>
              </a:ext>
            </a:extLst>
          </p:cNvPr>
          <p:cNvSpPr/>
          <p:nvPr/>
        </p:nvSpPr>
        <p:spPr>
          <a:xfrm>
            <a:off x="5833249" y="37952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Oval 846">
            <a:extLst>
              <a:ext uri="{FF2B5EF4-FFF2-40B4-BE49-F238E27FC236}">
                <a16:creationId xmlns:a16="http://schemas.microsoft.com/office/drawing/2014/main" id="{BF6C3EBD-BFF1-4BE7-8867-3C56C87EFE36}"/>
              </a:ext>
            </a:extLst>
          </p:cNvPr>
          <p:cNvSpPr/>
          <p:nvPr/>
        </p:nvSpPr>
        <p:spPr>
          <a:xfrm>
            <a:off x="6292498" y="4001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8" name="Oval 847">
            <a:extLst>
              <a:ext uri="{FF2B5EF4-FFF2-40B4-BE49-F238E27FC236}">
                <a16:creationId xmlns:a16="http://schemas.microsoft.com/office/drawing/2014/main" id="{F4B4A994-41FF-47D2-BDA7-47321EDEE253}"/>
              </a:ext>
            </a:extLst>
          </p:cNvPr>
          <p:cNvSpPr/>
          <p:nvPr/>
        </p:nvSpPr>
        <p:spPr>
          <a:xfrm>
            <a:off x="6055324" y="5131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Oval 848">
            <a:extLst>
              <a:ext uri="{FF2B5EF4-FFF2-40B4-BE49-F238E27FC236}">
                <a16:creationId xmlns:a16="http://schemas.microsoft.com/office/drawing/2014/main" id="{899DCDBA-307E-4EE6-B5BB-5FBF79A60704}"/>
              </a:ext>
            </a:extLst>
          </p:cNvPr>
          <p:cNvSpPr/>
          <p:nvPr/>
        </p:nvSpPr>
        <p:spPr>
          <a:xfrm>
            <a:off x="7237578" y="7316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" name="Oval 849">
            <a:extLst>
              <a:ext uri="{FF2B5EF4-FFF2-40B4-BE49-F238E27FC236}">
                <a16:creationId xmlns:a16="http://schemas.microsoft.com/office/drawing/2014/main" id="{1D14410A-EB3C-40D7-998C-710BBB439800}"/>
              </a:ext>
            </a:extLst>
          </p:cNvPr>
          <p:cNvSpPr/>
          <p:nvPr/>
        </p:nvSpPr>
        <p:spPr>
          <a:xfrm>
            <a:off x="6900048" y="73463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Oval 850">
            <a:extLst>
              <a:ext uri="{FF2B5EF4-FFF2-40B4-BE49-F238E27FC236}">
                <a16:creationId xmlns:a16="http://schemas.microsoft.com/office/drawing/2014/main" id="{0253A113-D9F1-4D46-9B37-744517792AD1}"/>
              </a:ext>
            </a:extLst>
          </p:cNvPr>
          <p:cNvSpPr/>
          <p:nvPr/>
        </p:nvSpPr>
        <p:spPr>
          <a:xfrm>
            <a:off x="5902924" y="8116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Oval 851">
            <a:extLst>
              <a:ext uri="{FF2B5EF4-FFF2-40B4-BE49-F238E27FC236}">
                <a16:creationId xmlns:a16="http://schemas.microsoft.com/office/drawing/2014/main" id="{DC8BC328-CF3F-4A10-B230-0A862F30205B}"/>
              </a:ext>
            </a:extLst>
          </p:cNvPr>
          <p:cNvSpPr/>
          <p:nvPr/>
        </p:nvSpPr>
        <p:spPr>
          <a:xfrm>
            <a:off x="6311548" y="8700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Oval 852">
            <a:extLst>
              <a:ext uri="{FF2B5EF4-FFF2-40B4-BE49-F238E27FC236}">
                <a16:creationId xmlns:a16="http://schemas.microsoft.com/office/drawing/2014/main" id="{450B679D-854A-4C74-BDE9-9B99F5D995ED}"/>
              </a:ext>
            </a:extLst>
          </p:cNvPr>
          <p:cNvSpPr/>
          <p:nvPr/>
        </p:nvSpPr>
        <p:spPr>
          <a:xfrm>
            <a:off x="6048974" y="9830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Oval 853">
            <a:extLst>
              <a:ext uri="{FF2B5EF4-FFF2-40B4-BE49-F238E27FC236}">
                <a16:creationId xmlns:a16="http://schemas.microsoft.com/office/drawing/2014/main" id="{66AFFEBB-8400-424D-8945-B8ECCCE144D0}"/>
              </a:ext>
            </a:extLst>
          </p:cNvPr>
          <p:cNvSpPr/>
          <p:nvPr/>
        </p:nvSpPr>
        <p:spPr>
          <a:xfrm>
            <a:off x="6207724" y="6655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Oval 854">
            <a:extLst>
              <a:ext uri="{FF2B5EF4-FFF2-40B4-BE49-F238E27FC236}">
                <a16:creationId xmlns:a16="http://schemas.microsoft.com/office/drawing/2014/main" id="{50204EB7-F27E-4DEA-9324-392D65941EA1}"/>
              </a:ext>
            </a:extLst>
          </p:cNvPr>
          <p:cNvSpPr/>
          <p:nvPr/>
        </p:nvSpPr>
        <p:spPr>
          <a:xfrm>
            <a:off x="5424177" y="37728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Oval 855">
            <a:extLst>
              <a:ext uri="{FF2B5EF4-FFF2-40B4-BE49-F238E27FC236}">
                <a16:creationId xmlns:a16="http://schemas.microsoft.com/office/drawing/2014/main" id="{D2954BF8-1869-4BC6-9AD7-FCEC06C57EBC}"/>
              </a:ext>
            </a:extLst>
          </p:cNvPr>
          <p:cNvSpPr/>
          <p:nvPr/>
        </p:nvSpPr>
        <p:spPr>
          <a:xfrm>
            <a:off x="4660663" y="109958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Oval 856">
            <a:extLst>
              <a:ext uri="{FF2B5EF4-FFF2-40B4-BE49-F238E27FC236}">
                <a16:creationId xmlns:a16="http://schemas.microsoft.com/office/drawing/2014/main" id="{C6B230DE-BD43-41E4-8DAF-D519F9069377}"/>
              </a:ext>
            </a:extLst>
          </p:cNvPr>
          <p:cNvSpPr/>
          <p:nvPr/>
        </p:nvSpPr>
        <p:spPr>
          <a:xfrm>
            <a:off x="5883875" y="73463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Oval 857">
            <a:extLst>
              <a:ext uri="{FF2B5EF4-FFF2-40B4-BE49-F238E27FC236}">
                <a16:creationId xmlns:a16="http://schemas.microsoft.com/office/drawing/2014/main" id="{B78E6312-AC4D-4BA7-8B71-CF7008FE1688}"/>
              </a:ext>
            </a:extLst>
          </p:cNvPr>
          <p:cNvSpPr/>
          <p:nvPr/>
        </p:nvSpPr>
        <p:spPr>
          <a:xfrm>
            <a:off x="6228947" y="95884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Oval 858">
            <a:extLst>
              <a:ext uri="{FF2B5EF4-FFF2-40B4-BE49-F238E27FC236}">
                <a16:creationId xmlns:a16="http://schemas.microsoft.com/office/drawing/2014/main" id="{2B05C48D-D670-4443-835F-2328184A606B}"/>
              </a:ext>
            </a:extLst>
          </p:cNvPr>
          <p:cNvSpPr/>
          <p:nvPr/>
        </p:nvSpPr>
        <p:spPr>
          <a:xfrm>
            <a:off x="10024239" y="13349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Oval 859">
            <a:extLst>
              <a:ext uri="{FF2B5EF4-FFF2-40B4-BE49-F238E27FC236}">
                <a16:creationId xmlns:a16="http://schemas.microsoft.com/office/drawing/2014/main" id="{A098DA95-45A4-41FC-804F-59EA7B86561B}"/>
              </a:ext>
            </a:extLst>
          </p:cNvPr>
          <p:cNvSpPr/>
          <p:nvPr/>
        </p:nvSpPr>
        <p:spPr>
          <a:xfrm>
            <a:off x="5358557" y="56521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Oval 860">
            <a:extLst>
              <a:ext uri="{FF2B5EF4-FFF2-40B4-BE49-F238E27FC236}">
                <a16:creationId xmlns:a16="http://schemas.microsoft.com/office/drawing/2014/main" id="{72AE5A3D-D02D-4517-924E-3273A8A746C3}"/>
              </a:ext>
            </a:extLst>
          </p:cNvPr>
          <p:cNvSpPr/>
          <p:nvPr/>
        </p:nvSpPr>
        <p:spPr>
          <a:xfrm>
            <a:off x="4512274" y="5512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Oval 861">
            <a:extLst>
              <a:ext uri="{FF2B5EF4-FFF2-40B4-BE49-F238E27FC236}">
                <a16:creationId xmlns:a16="http://schemas.microsoft.com/office/drawing/2014/main" id="{9D4F206E-64A4-4E35-9E76-349ED5F3E9FE}"/>
              </a:ext>
            </a:extLst>
          </p:cNvPr>
          <p:cNvSpPr/>
          <p:nvPr/>
        </p:nvSpPr>
        <p:spPr>
          <a:xfrm>
            <a:off x="4940647" y="120600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Oval 862">
            <a:extLst>
              <a:ext uri="{FF2B5EF4-FFF2-40B4-BE49-F238E27FC236}">
                <a16:creationId xmlns:a16="http://schemas.microsoft.com/office/drawing/2014/main" id="{4892CB8C-A1E4-4CB0-889E-12E02EAF3834}"/>
              </a:ext>
            </a:extLst>
          </p:cNvPr>
          <p:cNvSpPr/>
          <p:nvPr/>
        </p:nvSpPr>
        <p:spPr>
          <a:xfrm>
            <a:off x="4664674" y="7036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Oval 863">
            <a:extLst>
              <a:ext uri="{FF2B5EF4-FFF2-40B4-BE49-F238E27FC236}">
                <a16:creationId xmlns:a16="http://schemas.microsoft.com/office/drawing/2014/main" id="{4D1F6F65-1CED-4CE7-B93D-23385A7A007A}"/>
              </a:ext>
            </a:extLst>
          </p:cNvPr>
          <p:cNvSpPr/>
          <p:nvPr/>
        </p:nvSpPr>
        <p:spPr>
          <a:xfrm>
            <a:off x="5426783" y="79174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Oval 864">
            <a:extLst>
              <a:ext uri="{FF2B5EF4-FFF2-40B4-BE49-F238E27FC236}">
                <a16:creationId xmlns:a16="http://schemas.microsoft.com/office/drawing/2014/main" id="{7CD533CC-1D8F-443A-9C6A-BE0ABE123548}"/>
              </a:ext>
            </a:extLst>
          </p:cNvPr>
          <p:cNvSpPr/>
          <p:nvPr/>
        </p:nvSpPr>
        <p:spPr>
          <a:xfrm>
            <a:off x="4664674" y="7036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6" name="Oval 865">
            <a:extLst>
              <a:ext uri="{FF2B5EF4-FFF2-40B4-BE49-F238E27FC236}">
                <a16:creationId xmlns:a16="http://schemas.microsoft.com/office/drawing/2014/main" id="{BB15AE58-1B6E-48E1-90EF-562AD6DEAFED}"/>
              </a:ext>
            </a:extLst>
          </p:cNvPr>
          <p:cNvSpPr/>
          <p:nvPr/>
        </p:nvSpPr>
        <p:spPr>
          <a:xfrm>
            <a:off x="5054248" y="7430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7" name="Oval 866">
            <a:extLst>
              <a:ext uri="{FF2B5EF4-FFF2-40B4-BE49-F238E27FC236}">
                <a16:creationId xmlns:a16="http://schemas.microsoft.com/office/drawing/2014/main" id="{C333A230-DFE2-42EF-8FB4-55139875A065}"/>
              </a:ext>
            </a:extLst>
          </p:cNvPr>
          <p:cNvSpPr/>
          <p:nvPr/>
        </p:nvSpPr>
        <p:spPr>
          <a:xfrm>
            <a:off x="4817074" y="8560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" name="Oval 867">
            <a:extLst>
              <a:ext uri="{FF2B5EF4-FFF2-40B4-BE49-F238E27FC236}">
                <a16:creationId xmlns:a16="http://schemas.microsoft.com/office/drawing/2014/main" id="{4A40D592-F608-4318-A4E2-7E0A4DA15710}"/>
              </a:ext>
            </a:extLst>
          </p:cNvPr>
          <p:cNvSpPr/>
          <p:nvPr/>
        </p:nvSpPr>
        <p:spPr>
          <a:xfrm>
            <a:off x="6292498" y="4001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9" name="Oval 868">
            <a:extLst>
              <a:ext uri="{FF2B5EF4-FFF2-40B4-BE49-F238E27FC236}">
                <a16:creationId xmlns:a16="http://schemas.microsoft.com/office/drawing/2014/main" id="{FB1147F8-2F22-4B5B-AD3C-0745496321CF}"/>
              </a:ext>
            </a:extLst>
          </p:cNvPr>
          <p:cNvSpPr/>
          <p:nvPr/>
        </p:nvSpPr>
        <p:spPr>
          <a:xfrm>
            <a:off x="6282139" y="23923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Oval 869">
            <a:extLst>
              <a:ext uri="{FF2B5EF4-FFF2-40B4-BE49-F238E27FC236}">
                <a16:creationId xmlns:a16="http://schemas.microsoft.com/office/drawing/2014/main" id="{EFB54F79-FBC7-4536-B577-62A78CAF9434}"/>
              </a:ext>
            </a:extLst>
          </p:cNvPr>
          <p:cNvSpPr/>
          <p:nvPr/>
        </p:nvSpPr>
        <p:spPr>
          <a:xfrm>
            <a:off x="5437450" y="90170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1" name="Oval 870">
            <a:extLst>
              <a:ext uri="{FF2B5EF4-FFF2-40B4-BE49-F238E27FC236}">
                <a16:creationId xmlns:a16="http://schemas.microsoft.com/office/drawing/2014/main" id="{D2FBED32-B414-48EA-9E62-F16B5251F31A}"/>
              </a:ext>
            </a:extLst>
          </p:cNvPr>
          <p:cNvSpPr/>
          <p:nvPr/>
        </p:nvSpPr>
        <p:spPr>
          <a:xfrm>
            <a:off x="7125038" y="82591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" name="Oval 871">
            <a:extLst>
              <a:ext uri="{FF2B5EF4-FFF2-40B4-BE49-F238E27FC236}">
                <a16:creationId xmlns:a16="http://schemas.microsoft.com/office/drawing/2014/main" id="{9E677571-BCDA-4F2C-B69B-1E7BCD51352E}"/>
              </a:ext>
            </a:extLst>
          </p:cNvPr>
          <p:cNvSpPr/>
          <p:nvPr/>
        </p:nvSpPr>
        <p:spPr>
          <a:xfrm>
            <a:off x="8127816" y="28997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Oval 872">
            <a:extLst>
              <a:ext uri="{FF2B5EF4-FFF2-40B4-BE49-F238E27FC236}">
                <a16:creationId xmlns:a16="http://schemas.microsoft.com/office/drawing/2014/main" id="{2663CFEA-51B9-4902-8E39-BCC4DB65D80B}"/>
              </a:ext>
            </a:extLst>
          </p:cNvPr>
          <p:cNvSpPr/>
          <p:nvPr/>
        </p:nvSpPr>
        <p:spPr>
          <a:xfrm>
            <a:off x="5054248" y="7430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Oval 873">
            <a:extLst>
              <a:ext uri="{FF2B5EF4-FFF2-40B4-BE49-F238E27FC236}">
                <a16:creationId xmlns:a16="http://schemas.microsoft.com/office/drawing/2014/main" id="{298A8660-C82C-4E27-8D04-71B6646428F4}"/>
              </a:ext>
            </a:extLst>
          </p:cNvPr>
          <p:cNvSpPr/>
          <p:nvPr/>
        </p:nvSpPr>
        <p:spPr>
          <a:xfrm>
            <a:off x="4817074" y="8560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Oval 874">
            <a:extLst>
              <a:ext uri="{FF2B5EF4-FFF2-40B4-BE49-F238E27FC236}">
                <a16:creationId xmlns:a16="http://schemas.microsoft.com/office/drawing/2014/main" id="{9F7E648A-B207-4B97-87B4-0BB466E0C454}"/>
              </a:ext>
            </a:extLst>
          </p:cNvPr>
          <p:cNvSpPr/>
          <p:nvPr/>
        </p:nvSpPr>
        <p:spPr>
          <a:xfrm>
            <a:off x="5661624" y="107071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Oval 875">
            <a:extLst>
              <a:ext uri="{FF2B5EF4-FFF2-40B4-BE49-F238E27FC236}">
                <a16:creationId xmlns:a16="http://schemas.microsoft.com/office/drawing/2014/main" id="{7E60B33C-FFC3-477F-A4B6-7440899547F4}"/>
              </a:ext>
            </a:extLst>
          </p:cNvPr>
          <p:cNvSpPr/>
          <p:nvPr/>
        </p:nvSpPr>
        <p:spPr>
          <a:xfrm>
            <a:off x="4817074" y="8560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Oval 876">
            <a:extLst>
              <a:ext uri="{FF2B5EF4-FFF2-40B4-BE49-F238E27FC236}">
                <a16:creationId xmlns:a16="http://schemas.microsoft.com/office/drawing/2014/main" id="{DFB3F779-6D22-4D64-B554-98B16756F73B}"/>
              </a:ext>
            </a:extLst>
          </p:cNvPr>
          <p:cNvSpPr/>
          <p:nvPr/>
        </p:nvSpPr>
        <p:spPr>
          <a:xfrm>
            <a:off x="5206648" y="8954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" name="Oval 877">
            <a:extLst>
              <a:ext uri="{FF2B5EF4-FFF2-40B4-BE49-F238E27FC236}">
                <a16:creationId xmlns:a16="http://schemas.microsoft.com/office/drawing/2014/main" id="{AEEE7D41-A6CE-4F92-A1F6-1749FBEE463E}"/>
              </a:ext>
            </a:extLst>
          </p:cNvPr>
          <p:cNvSpPr/>
          <p:nvPr/>
        </p:nvSpPr>
        <p:spPr>
          <a:xfrm>
            <a:off x="6930715" y="43695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Oval 878">
            <a:extLst>
              <a:ext uri="{FF2B5EF4-FFF2-40B4-BE49-F238E27FC236}">
                <a16:creationId xmlns:a16="http://schemas.microsoft.com/office/drawing/2014/main" id="{01405B80-C677-47BB-8E35-667B3017122D}"/>
              </a:ext>
            </a:extLst>
          </p:cNvPr>
          <p:cNvSpPr/>
          <p:nvPr/>
        </p:nvSpPr>
        <p:spPr>
          <a:xfrm>
            <a:off x="7239221" y="120089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Oval 879">
            <a:extLst>
              <a:ext uri="{FF2B5EF4-FFF2-40B4-BE49-F238E27FC236}">
                <a16:creationId xmlns:a16="http://schemas.microsoft.com/office/drawing/2014/main" id="{C7C6D07D-552A-4A74-AC11-3B2C207F7469}"/>
              </a:ext>
            </a:extLst>
          </p:cNvPr>
          <p:cNvSpPr/>
          <p:nvPr/>
        </p:nvSpPr>
        <p:spPr>
          <a:xfrm>
            <a:off x="6645371" y="25942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Oval 880">
            <a:extLst>
              <a:ext uri="{FF2B5EF4-FFF2-40B4-BE49-F238E27FC236}">
                <a16:creationId xmlns:a16="http://schemas.microsoft.com/office/drawing/2014/main" id="{48FC6F3F-05DE-4B7B-9AA6-584FE7EEDE78}"/>
              </a:ext>
            </a:extLst>
          </p:cNvPr>
          <p:cNvSpPr/>
          <p:nvPr/>
        </p:nvSpPr>
        <p:spPr>
          <a:xfrm>
            <a:off x="6565668" y="58363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Oval 881">
            <a:extLst>
              <a:ext uri="{FF2B5EF4-FFF2-40B4-BE49-F238E27FC236}">
                <a16:creationId xmlns:a16="http://schemas.microsoft.com/office/drawing/2014/main" id="{0071269B-F2F9-4473-89ED-538908E9ED7F}"/>
              </a:ext>
            </a:extLst>
          </p:cNvPr>
          <p:cNvSpPr/>
          <p:nvPr/>
        </p:nvSpPr>
        <p:spPr>
          <a:xfrm>
            <a:off x="7157826" y="29736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Oval 882">
            <a:extLst>
              <a:ext uri="{FF2B5EF4-FFF2-40B4-BE49-F238E27FC236}">
                <a16:creationId xmlns:a16="http://schemas.microsoft.com/office/drawing/2014/main" id="{554A4B56-E305-4FAD-A0B9-70B410ADC8B6}"/>
              </a:ext>
            </a:extLst>
          </p:cNvPr>
          <p:cNvSpPr/>
          <p:nvPr/>
        </p:nvSpPr>
        <p:spPr>
          <a:xfrm>
            <a:off x="6055324" y="9640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Oval 883">
            <a:extLst>
              <a:ext uri="{FF2B5EF4-FFF2-40B4-BE49-F238E27FC236}">
                <a16:creationId xmlns:a16="http://schemas.microsoft.com/office/drawing/2014/main" id="{7350D303-5E8D-414D-B4EC-9927463E73A4}"/>
              </a:ext>
            </a:extLst>
          </p:cNvPr>
          <p:cNvSpPr/>
          <p:nvPr/>
        </p:nvSpPr>
        <p:spPr>
          <a:xfrm>
            <a:off x="6722083" y="7611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Oval 884">
            <a:extLst>
              <a:ext uri="{FF2B5EF4-FFF2-40B4-BE49-F238E27FC236}">
                <a16:creationId xmlns:a16="http://schemas.microsoft.com/office/drawing/2014/main" id="{9FE1C703-B467-4EDE-8D93-C75F02B407A6}"/>
              </a:ext>
            </a:extLst>
          </p:cNvPr>
          <p:cNvSpPr/>
          <p:nvPr/>
        </p:nvSpPr>
        <p:spPr>
          <a:xfrm>
            <a:off x="4290133" y="115369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Oval 885">
            <a:extLst>
              <a:ext uri="{FF2B5EF4-FFF2-40B4-BE49-F238E27FC236}">
                <a16:creationId xmlns:a16="http://schemas.microsoft.com/office/drawing/2014/main" id="{FC851D1D-8870-4224-AB2E-6A58881104C1}"/>
              </a:ext>
            </a:extLst>
          </p:cNvPr>
          <p:cNvSpPr/>
          <p:nvPr/>
        </p:nvSpPr>
        <p:spPr>
          <a:xfrm>
            <a:off x="4271745" y="99242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Oval 886">
            <a:extLst>
              <a:ext uri="{FF2B5EF4-FFF2-40B4-BE49-F238E27FC236}">
                <a16:creationId xmlns:a16="http://schemas.microsoft.com/office/drawing/2014/main" id="{6086BD4A-5B57-4A05-9E7C-41CE61ADD4DB}"/>
              </a:ext>
            </a:extLst>
          </p:cNvPr>
          <p:cNvSpPr/>
          <p:nvPr/>
        </p:nvSpPr>
        <p:spPr>
          <a:xfrm>
            <a:off x="3917598" y="11049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8" name="Oval 887">
            <a:extLst>
              <a:ext uri="{FF2B5EF4-FFF2-40B4-BE49-F238E27FC236}">
                <a16:creationId xmlns:a16="http://schemas.microsoft.com/office/drawing/2014/main" id="{318090AE-0996-47B7-A427-F5D876B1222A}"/>
              </a:ext>
            </a:extLst>
          </p:cNvPr>
          <p:cNvSpPr/>
          <p:nvPr/>
        </p:nvSpPr>
        <p:spPr>
          <a:xfrm>
            <a:off x="3680424" y="12180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9" name="Oval 888">
            <a:extLst>
              <a:ext uri="{FF2B5EF4-FFF2-40B4-BE49-F238E27FC236}">
                <a16:creationId xmlns:a16="http://schemas.microsoft.com/office/drawing/2014/main" id="{2D962EEF-0816-4A13-BB29-C3B2AA2833A8}"/>
              </a:ext>
            </a:extLst>
          </p:cNvPr>
          <p:cNvSpPr/>
          <p:nvPr/>
        </p:nvSpPr>
        <p:spPr>
          <a:xfrm>
            <a:off x="4232874" y="7798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" name="Oval 889">
            <a:extLst>
              <a:ext uri="{FF2B5EF4-FFF2-40B4-BE49-F238E27FC236}">
                <a16:creationId xmlns:a16="http://schemas.microsoft.com/office/drawing/2014/main" id="{7210E9DA-1E90-4C08-B52B-FC44828EFE8D}"/>
              </a:ext>
            </a:extLst>
          </p:cNvPr>
          <p:cNvSpPr/>
          <p:nvPr/>
        </p:nvSpPr>
        <p:spPr>
          <a:xfrm>
            <a:off x="4622448" y="8192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" name="Oval 890">
            <a:extLst>
              <a:ext uri="{FF2B5EF4-FFF2-40B4-BE49-F238E27FC236}">
                <a16:creationId xmlns:a16="http://schemas.microsoft.com/office/drawing/2014/main" id="{319277AB-7827-4D61-B941-76292CD010E9}"/>
              </a:ext>
            </a:extLst>
          </p:cNvPr>
          <p:cNvSpPr/>
          <p:nvPr/>
        </p:nvSpPr>
        <p:spPr>
          <a:xfrm>
            <a:off x="4385274" y="9322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" name="Oval 891">
            <a:extLst>
              <a:ext uri="{FF2B5EF4-FFF2-40B4-BE49-F238E27FC236}">
                <a16:creationId xmlns:a16="http://schemas.microsoft.com/office/drawing/2014/main" id="{71C7C4B4-3341-4D9E-8226-07F59E7D3911}"/>
              </a:ext>
            </a:extLst>
          </p:cNvPr>
          <p:cNvSpPr/>
          <p:nvPr/>
        </p:nvSpPr>
        <p:spPr>
          <a:xfrm>
            <a:off x="8561677" y="19567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Oval 892">
            <a:extLst>
              <a:ext uri="{FF2B5EF4-FFF2-40B4-BE49-F238E27FC236}">
                <a16:creationId xmlns:a16="http://schemas.microsoft.com/office/drawing/2014/main" id="{C739E11A-C4B0-4B1F-A500-5A055D0DA2F5}"/>
              </a:ext>
            </a:extLst>
          </p:cNvPr>
          <p:cNvSpPr/>
          <p:nvPr/>
        </p:nvSpPr>
        <p:spPr>
          <a:xfrm>
            <a:off x="4385274" y="9322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Oval 893">
            <a:extLst>
              <a:ext uri="{FF2B5EF4-FFF2-40B4-BE49-F238E27FC236}">
                <a16:creationId xmlns:a16="http://schemas.microsoft.com/office/drawing/2014/main" id="{004B9ABF-6045-45C9-A169-1E7887605D9B}"/>
              </a:ext>
            </a:extLst>
          </p:cNvPr>
          <p:cNvSpPr/>
          <p:nvPr/>
        </p:nvSpPr>
        <p:spPr>
          <a:xfrm>
            <a:off x="9640412" y="9579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Oval 894">
            <a:extLst>
              <a:ext uri="{FF2B5EF4-FFF2-40B4-BE49-F238E27FC236}">
                <a16:creationId xmlns:a16="http://schemas.microsoft.com/office/drawing/2014/main" id="{E83E8D4E-E532-4543-B09F-1C842ED0D650}"/>
              </a:ext>
            </a:extLst>
          </p:cNvPr>
          <p:cNvSpPr/>
          <p:nvPr/>
        </p:nvSpPr>
        <p:spPr>
          <a:xfrm>
            <a:off x="4537674" y="10846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Oval 895">
            <a:extLst>
              <a:ext uri="{FF2B5EF4-FFF2-40B4-BE49-F238E27FC236}">
                <a16:creationId xmlns:a16="http://schemas.microsoft.com/office/drawing/2014/main" id="{79E57B25-5257-4B0F-B977-8C84907A8F23}"/>
              </a:ext>
            </a:extLst>
          </p:cNvPr>
          <p:cNvSpPr/>
          <p:nvPr/>
        </p:nvSpPr>
        <p:spPr>
          <a:xfrm>
            <a:off x="4385274" y="9322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Oval 896">
            <a:extLst>
              <a:ext uri="{FF2B5EF4-FFF2-40B4-BE49-F238E27FC236}">
                <a16:creationId xmlns:a16="http://schemas.microsoft.com/office/drawing/2014/main" id="{0ECFDD1A-4751-4EAD-B7E5-89D0866B7424}"/>
              </a:ext>
            </a:extLst>
          </p:cNvPr>
          <p:cNvSpPr/>
          <p:nvPr/>
        </p:nvSpPr>
        <p:spPr>
          <a:xfrm>
            <a:off x="9131197" y="10784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Oval 897">
            <a:extLst>
              <a:ext uri="{FF2B5EF4-FFF2-40B4-BE49-F238E27FC236}">
                <a16:creationId xmlns:a16="http://schemas.microsoft.com/office/drawing/2014/main" id="{8C9EB55D-8C45-407D-8965-048EB3A2A8BD}"/>
              </a:ext>
            </a:extLst>
          </p:cNvPr>
          <p:cNvSpPr/>
          <p:nvPr/>
        </p:nvSpPr>
        <p:spPr>
          <a:xfrm>
            <a:off x="4537674" y="10846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Oval 898">
            <a:extLst>
              <a:ext uri="{FF2B5EF4-FFF2-40B4-BE49-F238E27FC236}">
                <a16:creationId xmlns:a16="http://schemas.microsoft.com/office/drawing/2014/main" id="{A191055D-C91A-4A21-A3DB-00E1993DAD3D}"/>
              </a:ext>
            </a:extLst>
          </p:cNvPr>
          <p:cNvSpPr/>
          <p:nvPr/>
        </p:nvSpPr>
        <p:spPr>
          <a:xfrm>
            <a:off x="4537674" y="127265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Oval 899">
            <a:extLst>
              <a:ext uri="{FF2B5EF4-FFF2-40B4-BE49-F238E27FC236}">
                <a16:creationId xmlns:a16="http://schemas.microsoft.com/office/drawing/2014/main" id="{3569DFF9-A1C1-4B11-994F-036744962B5A}"/>
              </a:ext>
            </a:extLst>
          </p:cNvPr>
          <p:cNvSpPr/>
          <p:nvPr/>
        </p:nvSpPr>
        <p:spPr>
          <a:xfrm>
            <a:off x="4927248" y="11240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Oval 900">
            <a:extLst>
              <a:ext uri="{FF2B5EF4-FFF2-40B4-BE49-F238E27FC236}">
                <a16:creationId xmlns:a16="http://schemas.microsoft.com/office/drawing/2014/main" id="{D9D85534-33A8-4AC2-BB01-6A3ED1D130FA}"/>
              </a:ext>
            </a:extLst>
          </p:cNvPr>
          <p:cNvSpPr/>
          <p:nvPr/>
        </p:nvSpPr>
        <p:spPr>
          <a:xfrm>
            <a:off x="4690074" y="12370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Oval 901">
            <a:extLst>
              <a:ext uri="{FF2B5EF4-FFF2-40B4-BE49-F238E27FC236}">
                <a16:creationId xmlns:a16="http://schemas.microsoft.com/office/drawing/2014/main" id="{4A9B0149-43B8-41A0-8DA3-2284D37B9A5A}"/>
              </a:ext>
            </a:extLst>
          </p:cNvPr>
          <p:cNvSpPr/>
          <p:nvPr/>
        </p:nvSpPr>
        <p:spPr>
          <a:xfrm>
            <a:off x="4544024" y="4877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Oval 902">
            <a:extLst>
              <a:ext uri="{FF2B5EF4-FFF2-40B4-BE49-F238E27FC236}">
                <a16:creationId xmlns:a16="http://schemas.microsoft.com/office/drawing/2014/main" id="{24CF79AE-A107-4D05-A247-67B9A0BB72EC}"/>
              </a:ext>
            </a:extLst>
          </p:cNvPr>
          <p:cNvSpPr/>
          <p:nvPr/>
        </p:nvSpPr>
        <p:spPr>
          <a:xfrm>
            <a:off x="4933598" y="5271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Oval 903">
            <a:extLst>
              <a:ext uri="{FF2B5EF4-FFF2-40B4-BE49-F238E27FC236}">
                <a16:creationId xmlns:a16="http://schemas.microsoft.com/office/drawing/2014/main" id="{A02CD651-35A0-404F-9C4E-88CCCA1E2055}"/>
              </a:ext>
            </a:extLst>
          </p:cNvPr>
          <p:cNvSpPr/>
          <p:nvPr/>
        </p:nvSpPr>
        <p:spPr>
          <a:xfrm>
            <a:off x="4696424" y="6401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Oval 904">
            <a:extLst>
              <a:ext uri="{FF2B5EF4-FFF2-40B4-BE49-F238E27FC236}">
                <a16:creationId xmlns:a16="http://schemas.microsoft.com/office/drawing/2014/main" id="{7998D3F9-3EA2-42D2-AC6F-535D5D0996FE}"/>
              </a:ext>
            </a:extLst>
          </p:cNvPr>
          <p:cNvSpPr/>
          <p:nvPr/>
        </p:nvSpPr>
        <p:spPr>
          <a:xfrm>
            <a:off x="4696424" y="6401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Oval 905">
            <a:extLst>
              <a:ext uri="{FF2B5EF4-FFF2-40B4-BE49-F238E27FC236}">
                <a16:creationId xmlns:a16="http://schemas.microsoft.com/office/drawing/2014/main" id="{CA7235D5-2BEE-4E0E-B545-6097A4CCEF3C}"/>
              </a:ext>
            </a:extLst>
          </p:cNvPr>
          <p:cNvSpPr/>
          <p:nvPr/>
        </p:nvSpPr>
        <p:spPr>
          <a:xfrm>
            <a:off x="5085998" y="6795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Oval 906">
            <a:extLst>
              <a:ext uri="{FF2B5EF4-FFF2-40B4-BE49-F238E27FC236}">
                <a16:creationId xmlns:a16="http://schemas.microsoft.com/office/drawing/2014/main" id="{94D565FF-2455-4814-BA2A-D4EAB4C19BDE}"/>
              </a:ext>
            </a:extLst>
          </p:cNvPr>
          <p:cNvSpPr/>
          <p:nvPr/>
        </p:nvSpPr>
        <p:spPr>
          <a:xfrm>
            <a:off x="4848824" y="7925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Oval 907">
            <a:extLst>
              <a:ext uri="{FF2B5EF4-FFF2-40B4-BE49-F238E27FC236}">
                <a16:creationId xmlns:a16="http://schemas.microsoft.com/office/drawing/2014/main" id="{13D96D8A-A0E0-43E3-A8A2-81593C4D383B}"/>
              </a:ext>
            </a:extLst>
          </p:cNvPr>
          <p:cNvSpPr/>
          <p:nvPr/>
        </p:nvSpPr>
        <p:spPr>
          <a:xfrm>
            <a:off x="3496383" y="83619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Oval 908">
            <a:extLst>
              <a:ext uri="{FF2B5EF4-FFF2-40B4-BE49-F238E27FC236}">
                <a16:creationId xmlns:a16="http://schemas.microsoft.com/office/drawing/2014/main" id="{AF4F8B3F-9C2C-4A39-BD84-EB0F0FC3C819}"/>
              </a:ext>
            </a:extLst>
          </p:cNvPr>
          <p:cNvSpPr/>
          <p:nvPr/>
        </p:nvSpPr>
        <p:spPr>
          <a:xfrm>
            <a:off x="3839629" y="129400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Oval 909">
            <a:extLst>
              <a:ext uri="{FF2B5EF4-FFF2-40B4-BE49-F238E27FC236}">
                <a16:creationId xmlns:a16="http://schemas.microsoft.com/office/drawing/2014/main" id="{887638CE-3656-4620-A339-6EAE783FBCAF}"/>
              </a:ext>
            </a:extLst>
          </p:cNvPr>
          <p:cNvSpPr/>
          <p:nvPr/>
        </p:nvSpPr>
        <p:spPr>
          <a:xfrm>
            <a:off x="3807533" y="54409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Oval 910">
            <a:extLst>
              <a:ext uri="{FF2B5EF4-FFF2-40B4-BE49-F238E27FC236}">
                <a16:creationId xmlns:a16="http://schemas.microsoft.com/office/drawing/2014/main" id="{BF1AECB2-3216-48BF-8389-42F961C17856}"/>
              </a:ext>
            </a:extLst>
          </p:cNvPr>
          <p:cNvSpPr/>
          <p:nvPr/>
        </p:nvSpPr>
        <p:spPr>
          <a:xfrm>
            <a:off x="3434998" y="4953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Oval 911">
            <a:extLst>
              <a:ext uri="{FF2B5EF4-FFF2-40B4-BE49-F238E27FC236}">
                <a16:creationId xmlns:a16="http://schemas.microsoft.com/office/drawing/2014/main" id="{8679BFF4-ABC8-4411-A232-CB3CDC59AA59}"/>
              </a:ext>
            </a:extLst>
          </p:cNvPr>
          <p:cNvSpPr/>
          <p:nvPr/>
        </p:nvSpPr>
        <p:spPr>
          <a:xfrm>
            <a:off x="3959933" y="69649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Oval 912">
            <a:extLst>
              <a:ext uri="{FF2B5EF4-FFF2-40B4-BE49-F238E27FC236}">
                <a16:creationId xmlns:a16="http://schemas.microsoft.com/office/drawing/2014/main" id="{73148092-C3CB-4500-8CBF-D0A9BC2E0D85}"/>
              </a:ext>
            </a:extLst>
          </p:cNvPr>
          <p:cNvSpPr/>
          <p:nvPr/>
        </p:nvSpPr>
        <p:spPr>
          <a:xfrm>
            <a:off x="3587398" y="6477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Oval 913">
            <a:extLst>
              <a:ext uri="{FF2B5EF4-FFF2-40B4-BE49-F238E27FC236}">
                <a16:creationId xmlns:a16="http://schemas.microsoft.com/office/drawing/2014/main" id="{D90C549D-0FE3-40AE-9E51-2E81C304867C}"/>
              </a:ext>
            </a:extLst>
          </p:cNvPr>
          <p:cNvSpPr/>
          <p:nvPr/>
        </p:nvSpPr>
        <p:spPr>
          <a:xfrm>
            <a:off x="5085998" y="67951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Oval 914">
            <a:extLst>
              <a:ext uri="{FF2B5EF4-FFF2-40B4-BE49-F238E27FC236}">
                <a16:creationId xmlns:a16="http://schemas.microsoft.com/office/drawing/2014/main" id="{53E95A83-801A-4D83-82FF-D5BFC3755A83}"/>
              </a:ext>
            </a:extLst>
          </p:cNvPr>
          <p:cNvSpPr/>
          <p:nvPr/>
        </p:nvSpPr>
        <p:spPr>
          <a:xfrm>
            <a:off x="4848824" y="7925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Oval 915">
            <a:extLst>
              <a:ext uri="{FF2B5EF4-FFF2-40B4-BE49-F238E27FC236}">
                <a16:creationId xmlns:a16="http://schemas.microsoft.com/office/drawing/2014/main" id="{BB25913F-64E5-44C9-91A9-2174936A1E9E}"/>
              </a:ext>
            </a:extLst>
          </p:cNvPr>
          <p:cNvSpPr/>
          <p:nvPr/>
        </p:nvSpPr>
        <p:spPr>
          <a:xfrm>
            <a:off x="4848824" y="7925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Oval 916">
            <a:extLst>
              <a:ext uri="{FF2B5EF4-FFF2-40B4-BE49-F238E27FC236}">
                <a16:creationId xmlns:a16="http://schemas.microsoft.com/office/drawing/2014/main" id="{6D313DCF-8E54-4354-9BCA-F43571175826}"/>
              </a:ext>
            </a:extLst>
          </p:cNvPr>
          <p:cNvSpPr/>
          <p:nvPr/>
        </p:nvSpPr>
        <p:spPr>
          <a:xfrm>
            <a:off x="5001224" y="9449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Oval 917">
            <a:extLst>
              <a:ext uri="{FF2B5EF4-FFF2-40B4-BE49-F238E27FC236}">
                <a16:creationId xmlns:a16="http://schemas.microsoft.com/office/drawing/2014/main" id="{9D6EE872-F767-4808-B64A-CAF0DDC10694}"/>
              </a:ext>
            </a:extLst>
          </p:cNvPr>
          <p:cNvSpPr/>
          <p:nvPr/>
        </p:nvSpPr>
        <p:spPr>
          <a:xfrm>
            <a:off x="9906620" y="431402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Oval 918">
            <a:extLst>
              <a:ext uri="{FF2B5EF4-FFF2-40B4-BE49-F238E27FC236}">
                <a16:creationId xmlns:a16="http://schemas.microsoft.com/office/drawing/2014/main" id="{DAE9C390-5E59-4555-BC07-6F04F7C22ADB}"/>
              </a:ext>
            </a:extLst>
          </p:cNvPr>
          <p:cNvSpPr/>
          <p:nvPr/>
        </p:nvSpPr>
        <p:spPr>
          <a:xfrm>
            <a:off x="4696424" y="6401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Oval 919">
            <a:extLst>
              <a:ext uri="{FF2B5EF4-FFF2-40B4-BE49-F238E27FC236}">
                <a16:creationId xmlns:a16="http://schemas.microsoft.com/office/drawing/2014/main" id="{5FD350CF-4990-4EFA-B680-F85007DC9C4D}"/>
              </a:ext>
            </a:extLst>
          </p:cNvPr>
          <p:cNvSpPr/>
          <p:nvPr/>
        </p:nvSpPr>
        <p:spPr>
          <a:xfrm>
            <a:off x="5124797" y="129490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Oval 920">
            <a:extLst>
              <a:ext uri="{FF2B5EF4-FFF2-40B4-BE49-F238E27FC236}">
                <a16:creationId xmlns:a16="http://schemas.microsoft.com/office/drawing/2014/main" id="{C809F155-8CB7-478C-8E7F-CE671E08A3FB}"/>
              </a:ext>
            </a:extLst>
          </p:cNvPr>
          <p:cNvSpPr/>
          <p:nvPr/>
        </p:nvSpPr>
        <p:spPr>
          <a:xfrm>
            <a:off x="4848824" y="7925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Oval 921">
            <a:extLst>
              <a:ext uri="{FF2B5EF4-FFF2-40B4-BE49-F238E27FC236}">
                <a16:creationId xmlns:a16="http://schemas.microsoft.com/office/drawing/2014/main" id="{2ACE8E4E-61F3-4D4C-AE4B-3CACF54108DE}"/>
              </a:ext>
            </a:extLst>
          </p:cNvPr>
          <p:cNvSpPr/>
          <p:nvPr/>
        </p:nvSpPr>
        <p:spPr>
          <a:xfrm>
            <a:off x="4848824" y="7925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Oval 922">
            <a:extLst>
              <a:ext uri="{FF2B5EF4-FFF2-40B4-BE49-F238E27FC236}">
                <a16:creationId xmlns:a16="http://schemas.microsoft.com/office/drawing/2014/main" id="{541641D1-C003-43B4-B30D-378895993762}"/>
              </a:ext>
            </a:extLst>
          </p:cNvPr>
          <p:cNvSpPr/>
          <p:nvPr/>
        </p:nvSpPr>
        <p:spPr>
          <a:xfrm>
            <a:off x="5001224" y="9449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Oval 923">
            <a:extLst>
              <a:ext uri="{FF2B5EF4-FFF2-40B4-BE49-F238E27FC236}">
                <a16:creationId xmlns:a16="http://schemas.microsoft.com/office/drawing/2014/main" id="{0AA530AB-2139-492D-BA00-137783B56A1F}"/>
              </a:ext>
            </a:extLst>
          </p:cNvPr>
          <p:cNvSpPr/>
          <p:nvPr/>
        </p:nvSpPr>
        <p:spPr>
          <a:xfrm>
            <a:off x="5001224" y="9449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Oval 924">
            <a:extLst>
              <a:ext uri="{FF2B5EF4-FFF2-40B4-BE49-F238E27FC236}">
                <a16:creationId xmlns:a16="http://schemas.microsoft.com/office/drawing/2014/main" id="{E6DB67B3-4201-4FB8-9A98-B5866C878552}"/>
              </a:ext>
            </a:extLst>
          </p:cNvPr>
          <p:cNvSpPr/>
          <p:nvPr/>
        </p:nvSpPr>
        <p:spPr>
          <a:xfrm>
            <a:off x="5001224" y="94499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Oval 925">
            <a:extLst>
              <a:ext uri="{FF2B5EF4-FFF2-40B4-BE49-F238E27FC236}">
                <a16:creationId xmlns:a16="http://schemas.microsoft.com/office/drawing/2014/main" id="{94BAA0D8-821E-4334-ABC9-02635FB23066}"/>
              </a:ext>
            </a:extLst>
          </p:cNvPr>
          <p:cNvSpPr/>
          <p:nvPr/>
        </p:nvSpPr>
        <p:spPr>
          <a:xfrm>
            <a:off x="1935884" y="418895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Oval 926">
            <a:extLst>
              <a:ext uri="{FF2B5EF4-FFF2-40B4-BE49-F238E27FC236}">
                <a16:creationId xmlns:a16="http://schemas.microsoft.com/office/drawing/2014/main" id="{C4BF768F-9248-4402-B889-13B68A52620A}"/>
              </a:ext>
            </a:extLst>
          </p:cNvPr>
          <p:cNvSpPr/>
          <p:nvPr/>
        </p:nvSpPr>
        <p:spPr>
          <a:xfrm>
            <a:off x="9185050" y="42925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Oval 927">
            <a:extLst>
              <a:ext uri="{FF2B5EF4-FFF2-40B4-BE49-F238E27FC236}">
                <a16:creationId xmlns:a16="http://schemas.microsoft.com/office/drawing/2014/main" id="{A3F531CA-543C-4E8B-973C-913A682360CC}"/>
              </a:ext>
            </a:extLst>
          </p:cNvPr>
          <p:cNvSpPr/>
          <p:nvPr/>
        </p:nvSpPr>
        <p:spPr>
          <a:xfrm>
            <a:off x="2557295" y="355914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74DC28FD-4B7F-4FF9-A4DF-B3D3AED66A67}"/>
              </a:ext>
            </a:extLst>
          </p:cNvPr>
          <p:cNvSpPr/>
          <p:nvPr/>
        </p:nvSpPr>
        <p:spPr>
          <a:xfrm>
            <a:off x="2341002" y="156144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Oval 929">
            <a:extLst>
              <a:ext uri="{FF2B5EF4-FFF2-40B4-BE49-F238E27FC236}">
                <a16:creationId xmlns:a16="http://schemas.microsoft.com/office/drawing/2014/main" id="{202E88BA-B2D9-4DD4-BB39-FEC3B1F38292}"/>
              </a:ext>
            </a:extLst>
          </p:cNvPr>
          <p:cNvSpPr/>
          <p:nvPr/>
        </p:nvSpPr>
        <p:spPr>
          <a:xfrm>
            <a:off x="1596270" y="236525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Oval 930">
            <a:extLst>
              <a:ext uri="{FF2B5EF4-FFF2-40B4-BE49-F238E27FC236}">
                <a16:creationId xmlns:a16="http://schemas.microsoft.com/office/drawing/2014/main" id="{99B42F8E-5593-4588-A982-FE7C61674824}"/>
              </a:ext>
            </a:extLst>
          </p:cNvPr>
          <p:cNvSpPr/>
          <p:nvPr/>
        </p:nvSpPr>
        <p:spPr>
          <a:xfrm>
            <a:off x="2053470" y="282245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Oval 931">
            <a:extLst>
              <a:ext uri="{FF2B5EF4-FFF2-40B4-BE49-F238E27FC236}">
                <a16:creationId xmlns:a16="http://schemas.microsoft.com/office/drawing/2014/main" id="{AFD051A9-6684-4D4D-94D5-63CF9E084C78}"/>
              </a:ext>
            </a:extLst>
          </p:cNvPr>
          <p:cNvSpPr/>
          <p:nvPr/>
        </p:nvSpPr>
        <p:spPr>
          <a:xfrm>
            <a:off x="2116220" y="326077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Oval 932">
            <a:extLst>
              <a:ext uri="{FF2B5EF4-FFF2-40B4-BE49-F238E27FC236}">
                <a16:creationId xmlns:a16="http://schemas.microsoft.com/office/drawing/2014/main" id="{5B7610C6-EC9F-4EB7-A71D-8EF43E2D3562}"/>
              </a:ext>
            </a:extLst>
          </p:cNvPr>
          <p:cNvSpPr/>
          <p:nvPr/>
        </p:nvSpPr>
        <p:spPr>
          <a:xfrm>
            <a:off x="2337057" y="441151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Oval 933">
            <a:extLst>
              <a:ext uri="{FF2B5EF4-FFF2-40B4-BE49-F238E27FC236}">
                <a16:creationId xmlns:a16="http://schemas.microsoft.com/office/drawing/2014/main" id="{A8A9F8A4-456E-4485-B3EA-A1B493ED52DD}"/>
              </a:ext>
            </a:extLst>
          </p:cNvPr>
          <p:cNvSpPr/>
          <p:nvPr/>
        </p:nvSpPr>
        <p:spPr>
          <a:xfrm>
            <a:off x="2410732" y="204594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Oval 934">
            <a:extLst>
              <a:ext uri="{FF2B5EF4-FFF2-40B4-BE49-F238E27FC236}">
                <a16:creationId xmlns:a16="http://schemas.microsoft.com/office/drawing/2014/main" id="{271DCC7A-CE59-4DF7-B9E9-978924C44E4B}"/>
              </a:ext>
            </a:extLst>
          </p:cNvPr>
          <p:cNvSpPr/>
          <p:nvPr/>
        </p:nvSpPr>
        <p:spPr>
          <a:xfrm>
            <a:off x="1748670" y="251765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Oval 935">
            <a:extLst>
              <a:ext uri="{FF2B5EF4-FFF2-40B4-BE49-F238E27FC236}">
                <a16:creationId xmlns:a16="http://schemas.microsoft.com/office/drawing/2014/main" id="{DE5FFF63-5C01-40BD-A2A4-ECC203369DF4}"/>
              </a:ext>
            </a:extLst>
          </p:cNvPr>
          <p:cNvSpPr/>
          <p:nvPr/>
        </p:nvSpPr>
        <p:spPr>
          <a:xfrm>
            <a:off x="1933984" y="191307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Oval 936">
            <a:extLst>
              <a:ext uri="{FF2B5EF4-FFF2-40B4-BE49-F238E27FC236}">
                <a16:creationId xmlns:a16="http://schemas.microsoft.com/office/drawing/2014/main" id="{757B87F1-4A05-4425-A369-82C882B29DEE}"/>
              </a:ext>
            </a:extLst>
          </p:cNvPr>
          <p:cNvSpPr/>
          <p:nvPr/>
        </p:nvSpPr>
        <p:spPr>
          <a:xfrm>
            <a:off x="7523582" y="86664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Oval 937">
            <a:extLst>
              <a:ext uri="{FF2B5EF4-FFF2-40B4-BE49-F238E27FC236}">
                <a16:creationId xmlns:a16="http://schemas.microsoft.com/office/drawing/2014/main" id="{5D8F73D7-5899-4322-8094-3D3B73C62BCD}"/>
              </a:ext>
            </a:extLst>
          </p:cNvPr>
          <p:cNvSpPr/>
          <p:nvPr/>
        </p:nvSpPr>
        <p:spPr>
          <a:xfrm>
            <a:off x="2510670" y="327965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Oval 938">
            <a:extLst>
              <a:ext uri="{FF2B5EF4-FFF2-40B4-BE49-F238E27FC236}">
                <a16:creationId xmlns:a16="http://schemas.microsoft.com/office/drawing/2014/main" id="{4D533819-848F-47D4-B00D-B00B57D557C9}"/>
              </a:ext>
            </a:extLst>
          </p:cNvPr>
          <p:cNvSpPr/>
          <p:nvPr/>
        </p:nvSpPr>
        <p:spPr>
          <a:xfrm>
            <a:off x="1746211" y="457251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Oval 939">
            <a:extLst>
              <a:ext uri="{FF2B5EF4-FFF2-40B4-BE49-F238E27FC236}">
                <a16:creationId xmlns:a16="http://schemas.microsoft.com/office/drawing/2014/main" id="{38E8B2F6-8400-473D-A8AA-843AB275E0A8}"/>
              </a:ext>
            </a:extLst>
          </p:cNvPr>
          <p:cNvSpPr/>
          <p:nvPr/>
        </p:nvSpPr>
        <p:spPr>
          <a:xfrm>
            <a:off x="2242741" y="395563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Oval 940">
            <a:extLst>
              <a:ext uri="{FF2B5EF4-FFF2-40B4-BE49-F238E27FC236}">
                <a16:creationId xmlns:a16="http://schemas.microsoft.com/office/drawing/2014/main" id="{C774B5CE-0E2F-4127-8CD3-2D2C38002C69}"/>
              </a:ext>
            </a:extLst>
          </p:cNvPr>
          <p:cNvSpPr/>
          <p:nvPr/>
        </p:nvSpPr>
        <p:spPr>
          <a:xfrm>
            <a:off x="7403242" y="438723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Oval 941">
            <a:extLst>
              <a:ext uri="{FF2B5EF4-FFF2-40B4-BE49-F238E27FC236}">
                <a16:creationId xmlns:a16="http://schemas.microsoft.com/office/drawing/2014/main" id="{C15FB567-845E-4AC0-90B6-5AC4B71FB1F0}"/>
              </a:ext>
            </a:extLst>
          </p:cNvPr>
          <p:cNvSpPr/>
          <p:nvPr/>
        </p:nvSpPr>
        <p:spPr>
          <a:xfrm>
            <a:off x="1609500" y="291128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Oval 942">
            <a:extLst>
              <a:ext uri="{FF2B5EF4-FFF2-40B4-BE49-F238E27FC236}">
                <a16:creationId xmlns:a16="http://schemas.microsoft.com/office/drawing/2014/main" id="{5386733B-4512-47B2-BCE6-AFAD30714F84}"/>
              </a:ext>
            </a:extLst>
          </p:cNvPr>
          <p:cNvSpPr/>
          <p:nvPr/>
        </p:nvSpPr>
        <p:spPr>
          <a:xfrm>
            <a:off x="1509443" y="339642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Oval 943">
            <a:extLst>
              <a:ext uri="{FF2B5EF4-FFF2-40B4-BE49-F238E27FC236}">
                <a16:creationId xmlns:a16="http://schemas.microsoft.com/office/drawing/2014/main" id="{46B6EA17-94A7-4F43-98A3-8C1D5068E728}"/>
              </a:ext>
            </a:extLst>
          </p:cNvPr>
          <p:cNvSpPr/>
          <p:nvPr/>
        </p:nvSpPr>
        <p:spPr>
          <a:xfrm>
            <a:off x="2398196" y="374099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Oval 944">
            <a:extLst>
              <a:ext uri="{FF2B5EF4-FFF2-40B4-BE49-F238E27FC236}">
                <a16:creationId xmlns:a16="http://schemas.microsoft.com/office/drawing/2014/main" id="{F6A36D29-85C8-4D67-944A-DBFCD16BEC72}"/>
              </a:ext>
            </a:extLst>
          </p:cNvPr>
          <p:cNvSpPr/>
          <p:nvPr/>
        </p:nvSpPr>
        <p:spPr>
          <a:xfrm>
            <a:off x="1986173" y="366362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Oval 945">
            <a:extLst>
              <a:ext uri="{FF2B5EF4-FFF2-40B4-BE49-F238E27FC236}">
                <a16:creationId xmlns:a16="http://schemas.microsoft.com/office/drawing/2014/main" id="{B1432478-15EF-48A5-8AAE-044E0A3FF4F0}"/>
              </a:ext>
            </a:extLst>
          </p:cNvPr>
          <p:cNvSpPr/>
          <p:nvPr/>
        </p:nvSpPr>
        <p:spPr>
          <a:xfrm>
            <a:off x="3227002" y="124761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Oval 946">
            <a:extLst>
              <a:ext uri="{FF2B5EF4-FFF2-40B4-BE49-F238E27FC236}">
                <a16:creationId xmlns:a16="http://schemas.microsoft.com/office/drawing/2014/main" id="{778D0247-23E5-43D5-9737-29E6F28918F6}"/>
              </a:ext>
            </a:extLst>
          </p:cNvPr>
          <p:cNvSpPr/>
          <p:nvPr/>
        </p:nvSpPr>
        <p:spPr>
          <a:xfrm>
            <a:off x="2355498" y="24511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8" name="Oval 947">
            <a:extLst>
              <a:ext uri="{FF2B5EF4-FFF2-40B4-BE49-F238E27FC236}">
                <a16:creationId xmlns:a16="http://schemas.microsoft.com/office/drawing/2014/main" id="{A6CC7EB3-BF40-4BDE-A340-787C32AE03DA}"/>
              </a:ext>
            </a:extLst>
          </p:cNvPr>
          <p:cNvSpPr/>
          <p:nvPr/>
        </p:nvSpPr>
        <p:spPr>
          <a:xfrm>
            <a:off x="2118324" y="25642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Oval 948">
            <a:extLst>
              <a:ext uri="{FF2B5EF4-FFF2-40B4-BE49-F238E27FC236}">
                <a16:creationId xmlns:a16="http://schemas.microsoft.com/office/drawing/2014/main" id="{6EC5D525-B990-43DE-BC03-45DC7354591B}"/>
              </a:ext>
            </a:extLst>
          </p:cNvPr>
          <p:cNvSpPr/>
          <p:nvPr/>
        </p:nvSpPr>
        <p:spPr>
          <a:xfrm>
            <a:off x="2407749" y="274972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Oval 949">
            <a:extLst>
              <a:ext uri="{FF2B5EF4-FFF2-40B4-BE49-F238E27FC236}">
                <a16:creationId xmlns:a16="http://schemas.microsoft.com/office/drawing/2014/main" id="{462F2013-6A07-428B-BEA8-D0DBF59C4915}"/>
              </a:ext>
            </a:extLst>
          </p:cNvPr>
          <p:cNvSpPr/>
          <p:nvPr/>
        </p:nvSpPr>
        <p:spPr>
          <a:xfrm>
            <a:off x="2518014" y="52614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Oval 950">
            <a:extLst>
              <a:ext uri="{FF2B5EF4-FFF2-40B4-BE49-F238E27FC236}">
                <a16:creationId xmlns:a16="http://schemas.microsoft.com/office/drawing/2014/main" id="{CD42E9A5-8634-4D35-A513-79AB8D71FB75}"/>
              </a:ext>
            </a:extLst>
          </p:cNvPr>
          <p:cNvSpPr/>
          <p:nvPr/>
        </p:nvSpPr>
        <p:spPr>
          <a:xfrm>
            <a:off x="1535706" y="392975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Oval 951">
            <a:extLst>
              <a:ext uri="{FF2B5EF4-FFF2-40B4-BE49-F238E27FC236}">
                <a16:creationId xmlns:a16="http://schemas.microsoft.com/office/drawing/2014/main" id="{E8D00EA3-DF94-4378-9CD7-21A71DF50544}"/>
              </a:ext>
            </a:extLst>
          </p:cNvPr>
          <p:cNvSpPr/>
          <p:nvPr/>
        </p:nvSpPr>
        <p:spPr>
          <a:xfrm>
            <a:off x="3954670" y="503959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Oval 952">
            <a:extLst>
              <a:ext uri="{FF2B5EF4-FFF2-40B4-BE49-F238E27FC236}">
                <a16:creationId xmlns:a16="http://schemas.microsoft.com/office/drawing/2014/main" id="{F97696E6-7473-42E4-9F76-C4D8DF193169}"/>
              </a:ext>
            </a:extLst>
          </p:cNvPr>
          <p:cNvSpPr/>
          <p:nvPr/>
        </p:nvSpPr>
        <p:spPr>
          <a:xfrm>
            <a:off x="2410732" y="204594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Oval 953">
            <a:extLst>
              <a:ext uri="{FF2B5EF4-FFF2-40B4-BE49-F238E27FC236}">
                <a16:creationId xmlns:a16="http://schemas.microsoft.com/office/drawing/2014/main" id="{B91C5F2D-6AE3-4463-A5C1-274D314BE88F}"/>
              </a:ext>
            </a:extLst>
          </p:cNvPr>
          <p:cNvSpPr/>
          <p:nvPr/>
        </p:nvSpPr>
        <p:spPr>
          <a:xfrm>
            <a:off x="1748670" y="251765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Oval 954">
            <a:extLst>
              <a:ext uri="{FF2B5EF4-FFF2-40B4-BE49-F238E27FC236}">
                <a16:creationId xmlns:a16="http://schemas.microsoft.com/office/drawing/2014/main" id="{3BF5B359-E70D-4367-B076-CA50F3945D78}"/>
              </a:ext>
            </a:extLst>
          </p:cNvPr>
          <p:cNvSpPr/>
          <p:nvPr/>
        </p:nvSpPr>
        <p:spPr>
          <a:xfrm>
            <a:off x="1559016" y="188750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Oval 955">
            <a:extLst>
              <a:ext uri="{FF2B5EF4-FFF2-40B4-BE49-F238E27FC236}">
                <a16:creationId xmlns:a16="http://schemas.microsoft.com/office/drawing/2014/main" id="{1D865DAA-754C-4122-8293-8E24F54183D3}"/>
              </a:ext>
            </a:extLst>
          </p:cNvPr>
          <p:cNvSpPr/>
          <p:nvPr/>
        </p:nvSpPr>
        <p:spPr>
          <a:xfrm>
            <a:off x="2205870" y="297485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Oval 956">
            <a:extLst>
              <a:ext uri="{FF2B5EF4-FFF2-40B4-BE49-F238E27FC236}">
                <a16:creationId xmlns:a16="http://schemas.microsoft.com/office/drawing/2014/main" id="{E77746FE-C462-42A0-8886-BA0CEE3A55C9}"/>
              </a:ext>
            </a:extLst>
          </p:cNvPr>
          <p:cNvSpPr/>
          <p:nvPr/>
        </p:nvSpPr>
        <p:spPr>
          <a:xfrm>
            <a:off x="4333087" y="520448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Oval 957">
            <a:extLst>
              <a:ext uri="{FF2B5EF4-FFF2-40B4-BE49-F238E27FC236}">
                <a16:creationId xmlns:a16="http://schemas.microsoft.com/office/drawing/2014/main" id="{191C7679-AFC7-4298-96B9-2C10567640D2}"/>
              </a:ext>
            </a:extLst>
          </p:cNvPr>
          <p:cNvSpPr/>
          <p:nvPr/>
        </p:nvSpPr>
        <p:spPr>
          <a:xfrm>
            <a:off x="2489457" y="456391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Oval 958">
            <a:extLst>
              <a:ext uri="{FF2B5EF4-FFF2-40B4-BE49-F238E27FC236}">
                <a16:creationId xmlns:a16="http://schemas.microsoft.com/office/drawing/2014/main" id="{534347D6-A6BD-42AE-9DCA-93FFA53C769E}"/>
              </a:ext>
            </a:extLst>
          </p:cNvPr>
          <p:cNvSpPr/>
          <p:nvPr/>
        </p:nvSpPr>
        <p:spPr>
          <a:xfrm>
            <a:off x="2645682" y="233804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Oval 959">
            <a:extLst>
              <a:ext uri="{FF2B5EF4-FFF2-40B4-BE49-F238E27FC236}">
                <a16:creationId xmlns:a16="http://schemas.microsoft.com/office/drawing/2014/main" id="{59F2DAE4-94F8-4802-9747-F500A537AD19}"/>
              </a:ext>
            </a:extLst>
          </p:cNvPr>
          <p:cNvSpPr/>
          <p:nvPr/>
        </p:nvSpPr>
        <p:spPr>
          <a:xfrm>
            <a:off x="1901070" y="267005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Oval 960">
            <a:extLst>
              <a:ext uri="{FF2B5EF4-FFF2-40B4-BE49-F238E27FC236}">
                <a16:creationId xmlns:a16="http://schemas.microsoft.com/office/drawing/2014/main" id="{A736B067-015F-4F51-A689-0BF1C3938FA7}"/>
              </a:ext>
            </a:extLst>
          </p:cNvPr>
          <p:cNvSpPr/>
          <p:nvPr/>
        </p:nvSpPr>
        <p:spPr>
          <a:xfrm>
            <a:off x="2086384" y="206547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" name="Oval 961">
            <a:extLst>
              <a:ext uri="{FF2B5EF4-FFF2-40B4-BE49-F238E27FC236}">
                <a16:creationId xmlns:a16="http://schemas.microsoft.com/office/drawing/2014/main" id="{DD967C9D-19A1-4C50-8496-86D4659ABF94}"/>
              </a:ext>
            </a:extLst>
          </p:cNvPr>
          <p:cNvSpPr/>
          <p:nvPr/>
        </p:nvSpPr>
        <p:spPr>
          <a:xfrm>
            <a:off x="2076308" y="476242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3" name="Oval 962">
            <a:extLst>
              <a:ext uri="{FF2B5EF4-FFF2-40B4-BE49-F238E27FC236}">
                <a16:creationId xmlns:a16="http://schemas.microsoft.com/office/drawing/2014/main" id="{482CB0F8-FC30-4038-B5D0-8773D5997EF7}"/>
              </a:ext>
            </a:extLst>
          </p:cNvPr>
          <p:cNvSpPr/>
          <p:nvPr/>
        </p:nvSpPr>
        <p:spPr>
          <a:xfrm>
            <a:off x="1607373" y="444448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4" name="Oval 963">
            <a:extLst>
              <a:ext uri="{FF2B5EF4-FFF2-40B4-BE49-F238E27FC236}">
                <a16:creationId xmlns:a16="http://schemas.microsoft.com/office/drawing/2014/main" id="{0E98D5BE-5AB3-43C5-83E8-AF54FE76CC26}"/>
              </a:ext>
            </a:extLst>
          </p:cNvPr>
          <p:cNvSpPr/>
          <p:nvPr/>
        </p:nvSpPr>
        <p:spPr>
          <a:xfrm>
            <a:off x="2095857" y="278652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Oval 964">
            <a:extLst>
              <a:ext uri="{FF2B5EF4-FFF2-40B4-BE49-F238E27FC236}">
                <a16:creationId xmlns:a16="http://schemas.microsoft.com/office/drawing/2014/main" id="{35DE351F-E0CF-4232-848B-59EC1B17892A}"/>
              </a:ext>
            </a:extLst>
          </p:cNvPr>
          <p:cNvSpPr/>
          <p:nvPr/>
        </p:nvSpPr>
        <p:spPr>
          <a:xfrm>
            <a:off x="1863257" y="325109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Oval 965">
            <a:extLst>
              <a:ext uri="{FF2B5EF4-FFF2-40B4-BE49-F238E27FC236}">
                <a16:creationId xmlns:a16="http://schemas.microsoft.com/office/drawing/2014/main" id="{1C761480-DA9E-4144-B7D4-D7DD481EFB5F}"/>
              </a:ext>
            </a:extLst>
          </p:cNvPr>
          <p:cNvSpPr/>
          <p:nvPr/>
        </p:nvSpPr>
        <p:spPr>
          <a:xfrm>
            <a:off x="2702669" y="118777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Oval 966">
            <a:extLst>
              <a:ext uri="{FF2B5EF4-FFF2-40B4-BE49-F238E27FC236}">
                <a16:creationId xmlns:a16="http://schemas.microsoft.com/office/drawing/2014/main" id="{D8B39579-C25B-47F6-80B6-52AF7807C689}"/>
              </a:ext>
            </a:extLst>
          </p:cNvPr>
          <p:cNvSpPr/>
          <p:nvPr/>
        </p:nvSpPr>
        <p:spPr>
          <a:xfrm>
            <a:off x="2050409" y="393611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Oval 967">
            <a:extLst>
              <a:ext uri="{FF2B5EF4-FFF2-40B4-BE49-F238E27FC236}">
                <a16:creationId xmlns:a16="http://schemas.microsoft.com/office/drawing/2014/main" id="{69B19A3E-F91F-4FAF-BA00-B29A68C5E3CB}"/>
              </a:ext>
            </a:extLst>
          </p:cNvPr>
          <p:cNvSpPr/>
          <p:nvPr/>
        </p:nvSpPr>
        <p:spPr>
          <a:xfrm>
            <a:off x="2275720" y="2096902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Oval 968">
            <a:extLst>
              <a:ext uri="{FF2B5EF4-FFF2-40B4-BE49-F238E27FC236}">
                <a16:creationId xmlns:a16="http://schemas.microsoft.com/office/drawing/2014/main" id="{179D1A93-0E60-4A0A-ABBE-2605B0B21B3B}"/>
              </a:ext>
            </a:extLst>
          </p:cNvPr>
          <p:cNvSpPr/>
          <p:nvPr/>
        </p:nvSpPr>
        <p:spPr>
          <a:xfrm>
            <a:off x="9545109" y="35192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Oval 969">
            <a:extLst>
              <a:ext uri="{FF2B5EF4-FFF2-40B4-BE49-F238E27FC236}">
                <a16:creationId xmlns:a16="http://schemas.microsoft.com/office/drawing/2014/main" id="{5B9C0C78-F9B9-4BE7-A7EE-E52323C8E448}"/>
              </a:ext>
            </a:extLst>
          </p:cNvPr>
          <p:cNvSpPr/>
          <p:nvPr/>
        </p:nvSpPr>
        <p:spPr>
          <a:xfrm>
            <a:off x="2507898" y="260356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Oval 970">
            <a:extLst>
              <a:ext uri="{FF2B5EF4-FFF2-40B4-BE49-F238E27FC236}">
                <a16:creationId xmlns:a16="http://schemas.microsoft.com/office/drawing/2014/main" id="{5D92E05D-6CD4-485F-8AA5-0279E04BB8A2}"/>
              </a:ext>
            </a:extLst>
          </p:cNvPr>
          <p:cNvSpPr/>
          <p:nvPr/>
        </p:nvSpPr>
        <p:spPr>
          <a:xfrm>
            <a:off x="1497224" y="205850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Oval 971">
            <a:extLst>
              <a:ext uri="{FF2B5EF4-FFF2-40B4-BE49-F238E27FC236}">
                <a16:creationId xmlns:a16="http://schemas.microsoft.com/office/drawing/2014/main" id="{B23E0621-E9EA-4B90-B46F-B6AA651BF190}"/>
              </a:ext>
            </a:extLst>
          </p:cNvPr>
          <p:cNvSpPr/>
          <p:nvPr/>
        </p:nvSpPr>
        <p:spPr>
          <a:xfrm>
            <a:off x="2826847" y="285592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Oval 972">
            <a:extLst>
              <a:ext uri="{FF2B5EF4-FFF2-40B4-BE49-F238E27FC236}">
                <a16:creationId xmlns:a16="http://schemas.microsoft.com/office/drawing/2014/main" id="{2433F1E6-BEC0-4CAE-B183-B02179A3D12E}"/>
              </a:ext>
            </a:extLst>
          </p:cNvPr>
          <p:cNvSpPr/>
          <p:nvPr/>
        </p:nvSpPr>
        <p:spPr>
          <a:xfrm>
            <a:off x="2448983" y="149844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4" name="Oval 973">
            <a:extLst>
              <a:ext uri="{FF2B5EF4-FFF2-40B4-BE49-F238E27FC236}">
                <a16:creationId xmlns:a16="http://schemas.microsoft.com/office/drawing/2014/main" id="{B680A43B-A83E-496E-AF42-7E92E0E86A95}"/>
              </a:ext>
            </a:extLst>
          </p:cNvPr>
          <p:cNvSpPr/>
          <p:nvPr/>
        </p:nvSpPr>
        <p:spPr>
          <a:xfrm>
            <a:off x="2240684" y="449375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Oval 974">
            <a:extLst>
              <a:ext uri="{FF2B5EF4-FFF2-40B4-BE49-F238E27FC236}">
                <a16:creationId xmlns:a16="http://schemas.microsoft.com/office/drawing/2014/main" id="{E0EA4896-26A8-4061-873D-C66D89B2CC74}"/>
              </a:ext>
            </a:extLst>
          </p:cNvPr>
          <p:cNvSpPr/>
          <p:nvPr/>
        </p:nvSpPr>
        <p:spPr>
          <a:xfrm>
            <a:off x="2651774" y="418895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Oval 975">
            <a:extLst>
              <a:ext uri="{FF2B5EF4-FFF2-40B4-BE49-F238E27FC236}">
                <a16:creationId xmlns:a16="http://schemas.microsoft.com/office/drawing/2014/main" id="{6BF128FF-2BE1-4D2A-936A-0DB0B42AF036}"/>
              </a:ext>
            </a:extLst>
          </p:cNvPr>
          <p:cNvSpPr/>
          <p:nvPr/>
        </p:nvSpPr>
        <p:spPr>
          <a:xfrm>
            <a:off x="2645682" y="233804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Oval 976">
            <a:extLst>
              <a:ext uri="{FF2B5EF4-FFF2-40B4-BE49-F238E27FC236}">
                <a16:creationId xmlns:a16="http://schemas.microsoft.com/office/drawing/2014/main" id="{C9A65716-F86F-4788-A048-EEA8BA3D7666}"/>
              </a:ext>
            </a:extLst>
          </p:cNvPr>
          <p:cNvSpPr/>
          <p:nvPr/>
        </p:nvSpPr>
        <p:spPr>
          <a:xfrm>
            <a:off x="1901070" y="267005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Oval 977">
            <a:extLst>
              <a:ext uri="{FF2B5EF4-FFF2-40B4-BE49-F238E27FC236}">
                <a16:creationId xmlns:a16="http://schemas.microsoft.com/office/drawing/2014/main" id="{4E974681-7490-4998-A63D-8C74A653FA9C}"/>
              </a:ext>
            </a:extLst>
          </p:cNvPr>
          <p:cNvSpPr/>
          <p:nvPr/>
        </p:nvSpPr>
        <p:spPr>
          <a:xfrm>
            <a:off x="2086384" y="206547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Oval 978">
            <a:extLst>
              <a:ext uri="{FF2B5EF4-FFF2-40B4-BE49-F238E27FC236}">
                <a16:creationId xmlns:a16="http://schemas.microsoft.com/office/drawing/2014/main" id="{0AE2CE7A-F69C-48B0-A6C5-82C37E8C858F}"/>
              </a:ext>
            </a:extLst>
          </p:cNvPr>
          <p:cNvSpPr/>
          <p:nvPr/>
        </p:nvSpPr>
        <p:spPr>
          <a:xfrm>
            <a:off x="2282070" y="312725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Oval 979">
            <a:extLst>
              <a:ext uri="{FF2B5EF4-FFF2-40B4-BE49-F238E27FC236}">
                <a16:creationId xmlns:a16="http://schemas.microsoft.com/office/drawing/2014/main" id="{5CFB3612-D286-462B-8A5C-02912921A5A7}"/>
              </a:ext>
            </a:extLst>
          </p:cNvPr>
          <p:cNvSpPr/>
          <p:nvPr/>
        </p:nvSpPr>
        <p:spPr>
          <a:xfrm>
            <a:off x="2859418" y="114796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Oval 980">
            <a:extLst>
              <a:ext uri="{FF2B5EF4-FFF2-40B4-BE49-F238E27FC236}">
                <a16:creationId xmlns:a16="http://schemas.microsoft.com/office/drawing/2014/main" id="{6711A185-26BC-4385-B866-FFE768A21995}"/>
              </a:ext>
            </a:extLst>
          </p:cNvPr>
          <p:cNvSpPr/>
          <p:nvPr/>
        </p:nvSpPr>
        <p:spPr>
          <a:xfrm>
            <a:off x="1920532" y="296801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Oval 981">
            <a:extLst>
              <a:ext uri="{FF2B5EF4-FFF2-40B4-BE49-F238E27FC236}">
                <a16:creationId xmlns:a16="http://schemas.microsoft.com/office/drawing/2014/main" id="{88BC1559-9FBC-4FE6-B9B8-4ED5936DADE2}"/>
              </a:ext>
            </a:extLst>
          </p:cNvPr>
          <p:cNvSpPr/>
          <p:nvPr/>
        </p:nvSpPr>
        <p:spPr>
          <a:xfrm>
            <a:off x="2733471" y="198290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Oval 982">
            <a:extLst>
              <a:ext uri="{FF2B5EF4-FFF2-40B4-BE49-F238E27FC236}">
                <a16:creationId xmlns:a16="http://schemas.microsoft.com/office/drawing/2014/main" id="{C514C16A-5A6D-4EC8-9AFC-990189E71D5F}"/>
              </a:ext>
            </a:extLst>
          </p:cNvPr>
          <p:cNvSpPr/>
          <p:nvPr/>
        </p:nvSpPr>
        <p:spPr>
          <a:xfrm>
            <a:off x="2547541" y="426043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Oval 983">
            <a:extLst>
              <a:ext uri="{FF2B5EF4-FFF2-40B4-BE49-F238E27FC236}">
                <a16:creationId xmlns:a16="http://schemas.microsoft.com/office/drawing/2014/main" id="{8947DF8F-7347-4399-BD76-8BF15166EA18}"/>
              </a:ext>
            </a:extLst>
          </p:cNvPr>
          <p:cNvSpPr/>
          <p:nvPr/>
        </p:nvSpPr>
        <p:spPr>
          <a:xfrm>
            <a:off x="7773515" y="383746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Oval 984">
            <a:extLst>
              <a:ext uri="{FF2B5EF4-FFF2-40B4-BE49-F238E27FC236}">
                <a16:creationId xmlns:a16="http://schemas.microsoft.com/office/drawing/2014/main" id="{0908DA00-70A2-4CD6-B927-0790C4C7178A}"/>
              </a:ext>
            </a:extLst>
          </p:cNvPr>
          <p:cNvSpPr/>
          <p:nvPr/>
        </p:nvSpPr>
        <p:spPr>
          <a:xfrm>
            <a:off x="1757573" y="386691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Oval 985">
            <a:extLst>
              <a:ext uri="{FF2B5EF4-FFF2-40B4-BE49-F238E27FC236}">
                <a16:creationId xmlns:a16="http://schemas.microsoft.com/office/drawing/2014/main" id="{5025883B-EF9E-4520-A8C7-1E0A3F9F91FF}"/>
              </a:ext>
            </a:extLst>
          </p:cNvPr>
          <p:cNvSpPr/>
          <p:nvPr/>
        </p:nvSpPr>
        <p:spPr>
          <a:xfrm>
            <a:off x="1573198" y="360142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Oval 986">
            <a:extLst>
              <a:ext uri="{FF2B5EF4-FFF2-40B4-BE49-F238E27FC236}">
                <a16:creationId xmlns:a16="http://schemas.microsoft.com/office/drawing/2014/main" id="{70EF432E-BE45-4874-8BB2-243DE280ECDE}"/>
              </a:ext>
            </a:extLst>
          </p:cNvPr>
          <p:cNvSpPr/>
          <p:nvPr/>
        </p:nvSpPr>
        <p:spPr>
          <a:xfrm>
            <a:off x="3301026" y="153257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Oval 987">
            <a:extLst>
              <a:ext uri="{FF2B5EF4-FFF2-40B4-BE49-F238E27FC236}">
                <a16:creationId xmlns:a16="http://schemas.microsoft.com/office/drawing/2014/main" id="{E576A619-0FE5-4AC6-BC37-091C99AE14B9}"/>
              </a:ext>
            </a:extLst>
          </p:cNvPr>
          <p:cNvSpPr/>
          <p:nvPr/>
        </p:nvSpPr>
        <p:spPr>
          <a:xfrm>
            <a:off x="2600015" y="174765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Oval 988">
            <a:extLst>
              <a:ext uri="{FF2B5EF4-FFF2-40B4-BE49-F238E27FC236}">
                <a16:creationId xmlns:a16="http://schemas.microsoft.com/office/drawing/2014/main" id="{7FEED0B5-B916-4F2C-BF2E-7BDE66386CAC}"/>
              </a:ext>
            </a:extLst>
          </p:cNvPr>
          <p:cNvSpPr/>
          <p:nvPr/>
        </p:nvSpPr>
        <p:spPr>
          <a:xfrm>
            <a:off x="2343435" y="1996459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Oval 989">
            <a:extLst>
              <a:ext uri="{FF2B5EF4-FFF2-40B4-BE49-F238E27FC236}">
                <a16:creationId xmlns:a16="http://schemas.microsoft.com/office/drawing/2014/main" id="{6F7604C6-2D80-4D4D-B276-E0C79620AFAB}"/>
              </a:ext>
            </a:extLst>
          </p:cNvPr>
          <p:cNvSpPr/>
          <p:nvPr/>
        </p:nvSpPr>
        <p:spPr>
          <a:xfrm>
            <a:off x="2651686" y="2754737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Oval 990">
            <a:extLst>
              <a:ext uri="{FF2B5EF4-FFF2-40B4-BE49-F238E27FC236}">
                <a16:creationId xmlns:a16="http://schemas.microsoft.com/office/drawing/2014/main" id="{6DC643E8-2372-4819-B9FD-D7F054165834}"/>
              </a:ext>
            </a:extLst>
          </p:cNvPr>
          <p:cNvSpPr/>
          <p:nvPr/>
        </p:nvSpPr>
        <p:spPr>
          <a:xfrm>
            <a:off x="2575524" y="3021446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2" name="Oval 991">
            <a:extLst>
              <a:ext uri="{FF2B5EF4-FFF2-40B4-BE49-F238E27FC236}">
                <a16:creationId xmlns:a16="http://schemas.microsoft.com/office/drawing/2014/main" id="{7FD92A8F-DB2B-4661-ADE2-77B80B687A0A}"/>
              </a:ext>
            </a:extLst>
          </p:cNvPr>
          <p:cNvSpPr/>
          <p:nvPr/>
        </p:nvSpPr>
        <p:spPr>
          <a:xfrm>
            <a:off x="3508141" y="1417951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Oval 992">
            <a:extLst>
              <a:ext uri="{FF2B5EF4-FFF2-40B4-BE49-F238E27FC236}">
                <a16:creationId xmlns:a16="http://schemas.microsoft.com/office/drawing/2014/main" id="{C9281232-D4F1-4670-B781-D808A22A78B5}"/>
              </a:ext>
            </a:extLst>
          </p:cNvPr>
          <p:cNvSpPr/>
          <p:nvPr/>
        </p:nvSpPr>
        <p:spPr>
          <a:xfrm>
            <a:off x="7671282" y="1237778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Oval 993">
            <a:extLst>
              <a:ext uri="{FF2B5EF4-FFF2-40B4-BE49-F238E27FC236}">
                <a16:creationId xmlns:a16="http://schemas.microsoft.com/office/drawing/2014/main" id="{E2BB636D-F036-414D-A9AB-C9E5C1DF41C4}"/>
              </a:ext>
            </a:extLst>
          </p:cNvPr>
          <p:cNvSpPr/>
          <p:nvPr/>
        </p:nvSpPr>
        <p:spPr>
          <a:xfrm>
            <a:off x="2776036" y="3673500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Oval 994">
            <a:extLst>
              <a:ext uri="{FF2B5EF4-FFF2-40B4-BE49-F238E27FC236}">
                <a16:creationId xmlns:a16="http://schemas.microsoft.com/office/drawing/2014/main" id="{ADC1BAE3-BDC0-4267-93FF-904A7AA24CE4}"/>
              </a:ext>
            </a:extLst>
          </p:cNvPr>
          <p:cNvSpPr/>
          <p:nvPr/>
        </p:nvSpPr>
        <p:spPr>
          <a:xfrm>
            <a:off x="2466162" y="3387285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Oval 995">
            <a:extLst>
              <a:ext uri="{FF2B5EF4-FFF2-40B4-BE49-F238E27FC236}">
                <a16:creationId xmlns:a16="http://schemas.microsoft.com/office/drawing/2014/main" id="{A6A0B0EC-D434-4E76-A215-B8AF38C0D94E}"/>
              </a:ext>
            </a:extLst>
          </p:cNvPr>
          <p:cNvSpPr/>
          <p:nvPr/>
        </p:nvSpPr>
        <p:spPr>
          <a:xfrm>
            <a:off x="4203816" y="1433804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Oval 996">
            <a:extLst>
              <a:ext uri="{FF2B5EF4-FFF2-40B4-BE49-F238E27FC236}">
                <a16:creationId xmlns:a16="http://schemas.microsoft.com/office/drawing/2014/main" id="{AF27E69E-B9ED-43B3-81BF-8F7EA620BDB0}"/>
              </a:ext>
            </a:extLst>
          </p:cNvPr>
          <p:cNvSpPr/>
          <p:nvPr/>
        </p:nvSpPr>
        <p:spPr>
          <a:xfrm>
            <a:off x="10098274" y="5629893"/>
            <a:ext cx="106878" cy="124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8" name="Oval 997">
            <a:extLst>
              <a:ext uri="{FF2B5EF4-FFF2-40B4-BE49-F238E27FC236}">
                <a16:creationId xmlns:a16="http://schemas.microsoft.com/office/drawing/2014/main" id="{83F84E17-D7FE-4F6E-9B1E-0B12084ED6AF}"/>
              </a:ext>
            </a:extLst>
          </p:cNvPr>
          <p:cNvSpPr/>
          <p:nvPr/>
        </p:nvSpPr>
        <p:spPr>
          <a:xfrm>
            <a:off x="7255473" y="560863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Oval 998">
            <a:extLst>
              <a:ext uri="{FF2B5EF4-FFF2-40B4-BE49-F238E27FC236}">
                <a16:creationId xmlns:a16="http://schemas.microsoft.com/office/drawing/2014/main" id="{EA9920AC-4594-4897-9203-98AF4DF07350}"/>
              </a:ext>
            </a:extLst>
          </p:cNvPr>
          <p:cNvSpPr/>
          <p:nvPr/>
        </p:nvSpPr>
        <p:spPr>
          <a:xfrm>
            <a:off x="6331174" y="636616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Oval 999">
            <a:extLst>
              <a:ext uri="{FF2B5EF4-FFF2-40B4-BE49-F238E27FC236}">
                <a16:creationId xmlns:a16="http://schemas.microsoft.com/office/drawing/2014/main" id="{06DF84FB-13B8-41FD-8FE6-162E311663E5}"/>
              </a:ext>
            </a:extLst>
          </p:cNvPr>
          <p:cNvSpPr/>
          <p:nvPr/>
        </p:nvSpPr>
        <p:spPr>
          <a:xfrm>
            <a:off x="6214735" y="58090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1" name="Oval 1000">
            <a:extLst>
              <a:ext uri="{FF2B5EF4-FFF2-40B4-BE49-F238E27FC236}">
                <a16:creationId xmlns:a16="http://schemas.microsoft.com/office/drawing/2014/main" id="{71EAEA9B-399B-4F53-95EC-B3EF00EE663D}"/>
              </a:ext>
            </a:extLst>
          </p:cNvPr>
          <p:cNvSpPr/>
          <p:nvPr/>
        </p:nvSpPr>
        <p:spPr>
          <a:xfrm>
            <a:off x="8586431" y="536230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Oval 1001">
            <a:extLst>
              <a:ext uri="{FF2B5EF4-FFF2-40B4-BE49-F238E27FC236}">
                <a16:creationId xmlns:a16="http://schemas.microsoft.com/office/drawing/2014/main" id="{8CC4B342-BC7C-4250-BA73-9135257E44D8}"/>
              </a:ext>
            </a:extLst>
          </p:cNvPr>
          <p:cNvSpPr/>
          <p:nvPr/>
        </p:nvSpPr>
        <p:spPr>
          <a:xfrm>
            <a:off x="6316656" y="523908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Oval 1002">
            <a:extLst>
              <a:ext uri="{FF2B5EF4-FFF2-40B4-BE49-F238E27FC236}">
                <a16:creationId xmlns:a16="http://schemas.microsoft.com/office/drawing/2014/main" id="{06641439-6D28-4152-9463-69EA17448541}"/>
              </a:ext>
            </a:extLst>
          </p:cNvPr>
          <p:cNvSpPr/>
          <p:nvPr/>
        </p:nvSpPr>
        <p:spPr>
          <a:xfrm>
            <a:off x="9137149" y="296850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Oval 1003">
            <a:extLst>
              <a:ext uri="{FF2B5EF4-FFF2-40B4-BE49-F238E27FC236}">
                <a16:creationId xmlns:a16="http://schemas.microsoft.com/office/drawing/2014/main" id="{AE950CD6-93E8-45B5-B9B6-C59BDC249E2E}"/>
              </a:ext>
            </a:extLst>
          </p:cNvPr>
          <p:cNvSpPr/>
          <p:nvPr/>
        </p:nvSpPr>
        <p:spPr>
          <a:xfrm>
            <a:off x="7033800" y="593916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Oval 1004">
            <a:extLst>
              <a:ext uri="{FF2B5EF4-FFF2-40B4-BE49-F238E27FC236}">
                <a16:creationId xmlns:a16="http://schemas.microsoft.com/office/drawing/2014/main" id="{5CAD811E-9000-4D9E-A174-2DCC11057C8C}"/>
              </a:ext>
            </a:extLst>
          </p:cNvPr>
          <p:cNvSpPr/>
          <p:nvPr/>
        </p:nvSpPr>
        <p:spPr>
          <a:xfrm>
            <a:off x="7433631" y="574963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Oval 1005">
            <a:extLst>
              <a:ext uri="{FF2B5EF4-FFF2-40B4-BE49-F238E27FC236}">
                <a16:creationId xmlns:a16="http://schemas.microsoft.com/office/drawing/2014/main" id="{B9EE1628-A835-4C0A-8F2B-67CB621CF2FD}"/>
              </a:ext>
            </a:extLst>
          </p:cNvPr>
          <p:cNvSpPr/>
          <p:nvPr/>
        </p:nvSpPr>
        <p:spPr>
          <a:xfrm>
            <a:off x="8053097" y="631520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Oval 1006">
            <a:extLst>
              <a:ext uri="{FF2B5EF4-FFF2-40B4-BE49-F238E27FC236}">
                <a16:creationId xmlns:a16="http://schemas.microsoft.com/office/drawing/2014/main" id="{FC371309-73A7-4CC4-A84C-2523E5265C6F}"/>
              </a:ext>
            </a:extLst>
          </p:cNvPr>
          <p:cNvSpPr/>
          <p:nvPr/>
        </p:nvSpPr>
        <p:spPr>
          <a:xfrm>
            <a:off x="8705684" y="641259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Oval 1007">
            <a:extLst>
              <a:ext uri="{FF2B5EF4-FFF2-40B4-BE49-F238E27FC236}">
                <a16:creationId xmlns:a16="http://schemas.microsoft.com/office/drawing/2014/main" id="{11B3AA57-66A4-4F33-BFE8-20BC9ECEA5E9}"/>
              </a:ext>
            </a:extLst>
          </p:cNvPr>
          <p:cNvSpPr/>
          <p:nvPr/>
        </p:nvSpPr>
        <p:spPr>
          <a:xfrm>
            <a:off x="6653789" y="576696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Oval 1008">
            <a:extLst>
              <a:ext uri="{FF2B5EF4-FFF2-40B4-BE49-F238E27FC236}">
                <a16:creationId xmlns:a16="http://schemas.microsoft.com/office/drawing/2014/main" id="{9B5758A3-C925-4D32-A8BF-2A1BA1AE93BD}"/>
              </a:ext>
            </a:extLst>
          </p:cNvPr>
          <p:cNvSpPr/>
          <p:nvPr/>
        </p:nvSpPr>
        <p:spPr>
          <a:xfrm>
            <a:off x="7673086" y="614300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0" name="Oval 1009">
            <a:extLst>
              <a:ext uri="{FF2B5EF4-FFF2-40B4-BE49-F238E27FC236}">
                <a16:creationId xmlns:a16="http://schemas.microsoft.com/office/drawing/2014/main" id="{09F4C50E-DF6A-4213-AFF0-BD0E9F3C089E}"/>
              </a:ext>
            </a:extLst>
          </p:cNvPr>
          <p:cNvSpPr/>
          <p:nvPr/>
        </p:nvSpPr>
        <p:spPr>
          <a:xfrm>
            <a:off x="8293923" y="627215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Oval 1010">
            <a:extLst>
              <a:ext uri="{FF2B5EF4-FFF2-40B4-BE49-F238E27FC236}">
                <a16:creationId xmlns:a16="http://schemas.microsoft.com/office/drawing/2014/main" id="{53D2734E-5E01-4F71-AF08-4A6D365A0A18}"/>
              </a:ext>
            </a:extLst>
          </p:cNvPr>
          <p:cNvSpPr/>
          <p:nvPr/>
        </p:nvSpPr>
        <p:spPr>
          <a:xfrm>
            <a:off x="6432116" y="609750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Oval 1011">
            <a:extLst>
              <a:ext uri="{FF2B5EF4-FFF2-40B4-BE49-F238E27FC236}">
                <a16:creationId xmlns:a16="http://schemas.microsoft.com/office/drawing/2014/main" id="{52992962-B9CB-4AE7-83AE-07CF575025E0}"/>
              </a:ext>
            </a:extLst>
          </p:cNvPr>
          <p:cNvSpPr/>
          <p:nvPr/>
        </p:nvSpPr>
        <p:spPr>
          <a:xfrm>
            <a:off x="6831947" y="590797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" name="Oval 1012">
            <a:extLst>
              <a:ext uri="{FF2B5EF4-FFF2-40B4-BE49-F238E27FC236}">
                <a16:creationId xmlns:a16="http://schemas.microsoft.com/office/drawing/2014/main" id="{BE3F4D76-F7EC-404E-BB4E-4AD56663ECF3}"/>
              </a:ext>
            </a:extLst>
          </p:cNvPr>
          <p:cNvSpPr/>
          <p:nvPr/>
        </p:nvSpPr>
        <p:spPr>
          <a:xfrm>
            <a:off x="7013377" y="614535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Oval 1013">
            <a:extLst>
              <a:ext uri="{FF2B5EF4-FFF2-40B4-BE49-F238E27FC236}">
                <a16:creationId xmlns:a16="http://schemas.microsoft.com/office/drawing/2014/main" id="{6C0166E8-23F1-4545-A35D-1594074C4EED}"/>
              </a:ext>
            </a:extLst>
          </p:cNvPr>
          <p:cNvSpPr/>
          <p:nvPr/>
        </p:nvSpPr>
        <p:spPr>
          <a:xfrm>
            <a:off x="7400309" y="606259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Oval 1014">
            <a:extLst>
              <a:ext uri="{FF2B5EF4-FFF2-40B4-BE49-F238E27FC236}">
                <a16:creationId xmlns:a16="http://schemas.microsoft.com/office/drawing/2014/main" id="{4BFA23A1-292C-404C-9DFA-F559A94E6E15}"/>
              </a:ext>
            </a:extLst>
          </p:cNvPr>
          <p:cNvSpPr/>
          <p:nvPr/>
        </p:nvSpPr>
        <p:spPr>
          <a:xfrm>
            <a:off x="9087240" y="228680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6" name="Oval 1015">
            <a:extLst>
              <a:ext uri="{FF2B5EF4-FFF2-40B4-BE49-F238E27FC236}">
                <a16:creationId xmlns:a16="http://schemas.microsoft.com/office/drawing/2014/main" id="{9E9B2830-759D-4D7F-A228-DFECCFB07911}"/>
              </a:ext>
            </a:extLst>
          </p:cNvPr>
          <p:cNvSpPr/>
          <p:nvPr/>
        </p:nvSpPr>
        <p:spPr>
          <a:xfrm>
            <a:off x="9273622" y="575236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Oval 1016">
            <a:extLst>
              <a:ext uri="{FF2B5EF4-FFF2-40B4-BE49-F238E27FC236}">
                <a16:creationId xmlns:a16="http://schemas.microsoft.com/office/drawing/2014/main" id="{FFA8951D-F28E-4950-8C3D-A894CA0A4365}"/>
              </a:ext>
            </a:extLst>
          </p:cNvPr>
          <p:cNvSpPr/>
          <p:nvPr/>
        </p:nvSpPr>
        <p:spPr>
          <a:xfrm>
            <a:off x="9658337" y="608595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Oval 1017">
            <a:extLst>
              <a:ext uri="{FF2B5EF4-FFF2-40B4-BE49-F238E27FC236}">
                <a16:creationId xmlns:a16="http://schemas.microsoft.com/office/drawing/2014/main" id="{8C248AAB-ABA0-4FE2-B335-4BA454CF3329}"/>
              </a:ext>
            </a:extLst>
          </p:cNvPr>
          <p:cNvSpPr/>
          <p:nvPr/>
        </p:nvSpPr>
        <p:spPr>
          <a:xfrm>
            <a:off x="9604137" y="607877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Oval 1018">
            <a:extLst>
              <a:ext uri="{FF2B5EF4-FFF2-40B4-BE49-F238E27FC236}">
                <a16:creationId xmlns:a16="http://schemas.microsoft.com/office/drawing/2014/main" id="{9F43AC20-08D6-4FEC-96AC-6BF60C4CA1DF}"/>
              </a:ext>
            </a:extLst>
          </p:cNvPr>
          <p:cNvSpPr/>
          <p:nvPr/>
        </p:nvSpPr>
        <p:spPr>
          <a:xfrm>
            <a:off x="10108873" y="613954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Oval 1019">
            <a:extLst>
              <a:ext uri="{FF2B5EF4-FFF2-40B4-BE49-F238E27FC236}">
                <a16:creationId xmlns:a16="http://schemas.microsoft.com/office/drawing/2014/main" id="{D41F3CE1-6022-49E0-A65B-4C2183652BDC}"/>
              </a:ext>
            </a:extLst>
          </p:cNvPr>
          <p:cNvSpPr/>
          <p:nvPr/>
        </p:nvSpPr>
        <p:spPr>
          <a:xfrm>
            <a:off x="8533657" y="553596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Oval 1020">
            <a:extLst>
              <a:ext uri="{FF2B5EF4-FFF2-40B4-BE49-F238E27FC236}">
                <a16:creationId xmlns:a16="http://schemas.microsoft.com/office/drawing/2014/main" id="{AE517EA6-2B22-409D-BDA1-EF312070768F}"/>
              </a:ext>
            </a:extLst>
          </p:cNvPr>
          <p:cNvSpPr/>
          <p:nvPr/>
        </p:nvSpPr>
        <p:spPr>
          <a:xfrm>
            <a:off x="8350084" y="583474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Oval 1021">
            <a:extLst>
              <a:ext uri="{FF2B5EF4-FFF2-40B4-BE49-F238E27FC236}">
                <a16:creationId xmlns:a16="http://schemas.microsoft.com/office/drawing/2014/main" id="{22BCC631-BD09-437F-8A4D-A4D8527409E1}"/>
              </a:ext>
            </a:extLst>
          </p:cNvPr>
          <p:cNvSpPr/>
          <p:nvPr/>
        </p:nvSpPr>
        <p:spPr>
          <a:xfrm>
            <a:off x="7970073" y="566255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Oval 1022">
            <a:extLst>
              <a:ext uri="{FF2B5EF4-FFF2-40B4-BE49-F238E27FC236}">
                <a16:creationId xmlns:a16="http://schemas.microsoft.com/office/drawing/2014/main" id="{AC7C81DC-F256-44F6-A899-540112E3DB8C}"/>
              </a:ext>
            </a:extLst>
          </p:cNvPr>
          <p:cNvSpPr/>
          <p:nvPr/>
        </p:nvSpPr>
        <p:spPr>
          <a:xfrm>
            <a:off x="8725290" y="170895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Oval 1023">
            <a:extLst>
              <a:ext uri="{FF2B5EF4-FFF2-40B4-BE49-F238E27FC236}">
                <a16:creationId xmlns:a16="http://schemas.microsoft.com/office/drawing/2014/main" id="{DCFCC9C6-9057-440A-ADE8-ABAEE5E0B78D}"/>
              </a:ext>
            </a:extLst>
          </p:cNvPr>
          <p:cNvSpPr/>
          <p:nvPr/>
        </p:nvSpPr>
        <p:spPr>
          <a:xfrm>
            <a:off x="8724157" y="56566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Oval 1024">
            <a:extLst>
              <a:ext uri="{FF2B5EF4-FFF2-40B4-BE49-F238E27FC236}">
                <a16:creationId xmlns:a16="http://schemas.microsoft.com/office/drawing/2014/main" id="{D2D1E7D2-4EC5-422F-A604-F5AFA18A70AB}"/>
              </a:ext>
            </a:extLst>
          </p:cNvPr>
          <p:cNvSpPr/>
          <p:nvPr/>
        </p:nvSpPr>
        <p:spPr>
          <a:xfrm>
            <a:off x="8876557" y="580266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Oval 1025">
            <a:extLst>
              <a:ext uri="{FF2B5EF4-FFF2-40B4-BE49-F238E27FC236}">
                <a16:creationId xmlns:a16="http://schemas.microsoft.com/office/drawing/2014/main" id="{EF0007F6-D13D-4324-8035-330F9984221E}"/>
              </a:ext>
            </a:extLst>
          </p:cNvPr>
          <p:cNvSpPr/>
          <p:nvPr/>
        </p:nvSpPr>
        <p:spPr>
          <a:xfrm>
            <a:off x="8656017" y="219188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Oval 1026">
            <a:extLst>
              <a:ext uri="{FF2B5EF4-FFF2-40B4-BE49-F238E27FC236}">
                <a16:creationId xmlns:a16="http://schemas.microsoft.com/office/drawing/2014/main" id="{05BE8E0F-148B-4EC8-88B7-C0D6B8BECDAD}"/>
              </a:ext>
            </a:extLst>
          </p:cNvPr>
          <p:cNvSpPr/>
          <p:nvPr/>
        </p:nvSpPr>
        <p:spPr>
          <a:xfrm>
            <a:off x="8540086" y="182853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Oval 1027">
            <a:extLst>
              <a:ext uri="{FF2B5EF4-FFF2-40B4-BE49-F238E27FC236}">
                <a16:creationId xmlns:a16="http://schemas.microsoft.com/office/drawing/2014/main" id="{D0CA8082-2267-4C70-81E2-81AC748BCF7E}"/>
              </a:ext>
            </a:extLst>
          </p:cNvPr>
          <p:cNvSpPr/>
          <p:nvPr/>
        </p:nvSpPr>
        <p:spPr>
          <a:xfrm>
            <a:off x="8775534" y="587919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Oval 1028">
            <a:extLst>
              <a:ext uri="{FF2B5EF4-FFF2-40B4-BE49-F238E27FC236}">
                <a16:creationId xmlns:a16="http://schemas.microsoft.com/office/drawing/2014/main" id="{79455373-EC21-4AC6-8630-150CA49E09D8}"/>
              </a:ext>
            </a:extLst>
          </p:cNvPr>
          <p:cNvSpPr/>
          <p:nvPr/>
        </p:nvSpPr>
        <p:spPr>
          <a:xfrm>
            <a:off x="9553026" y="573414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Oval 1029">
            <a:extLst>
              <a:ext uri="{FF2B5EF4-FFF2-40B4-BE49-F238E27FC236}">
                <a16:creationId xmlns:a16="http://schemas.microsoft.com/office/drawing/2014/main" id="{905D4906-199A-41CC-87D7-7B1BC64DB94C}"/>
              </a:ext>
            </a:extLst>
          </p:cNvPr>
          <p:cNvSpPr/>
          <p:nvPr/>
        </p:nvSpPr>
        <p:spPr>
          <a:xfrm>
            <a:off x="8216828" y="532141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Oval 1030">
            <a:extLst>
              <a:ext uri="{FF2B5EF4-FFF2-40B4-BE49-F238E27FC236}">
                <a16:creationId xmlns:a16="http://schemas.microsoft.com/office/drawing/2014/main" id="{9E0BE45D-4749-4E7B-B3FC-E5EC4E050E3A}"/>
              </a:ext>
            </a:extLst>
          </p:cNvPr>
          <p:cNvSpPr/>
          <p:nvPr/>
        </p:nvSpPr>
        <p:spPr>
          <a:xfrm>
            <a:off x="6660407" y="55042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Oval 1031">
            <a:extLst>
              <a:ext uri="{FF2B5EF4-FFF2-40B4-BE49-F238E27FC236}">
                <a16:creationId xmlns:a16="http://schemas.microsoft.com/office/drawing/2014/main" id="{F5127466-A97E-43E0-A0A4-325E53A28543}"/>
              </a:ext>
            </a:extLst>
          </p:cNvPr>
          <p:cNvSpPr/>
          <p:nvPr/>
        </p:nvSpPr>
        <p:spPr>
          <a:xfrm>
            <a:off x="6438734" y="583474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ECD120D4-26C6-40E1-A85D-BD4B9625267E}"/>
              </a:ext>
            </a:extLst>
          </p:cNvPr>
          <p:cNvSpPr/>
          <p:nvPr/>
        </p:nvSpPr>
        <p:spPr>
          <a:xfrm>
            <a:off x="6812807" y="56566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Oval 1033">
            <a:extLst>
              <a:ext uri="{FF2B5EF4-FFF2-40B4-BE49-F238E27FC236}">
                <a16:creationId xmlns:a16="http://schemas.microsoft.com/office/drawing/2014/main" id="{7F3C46A5-0978-45CB-95B1-21FC1540DB0C}"/>
              </a:ext>
            </a:extLst>
          </p:cNvPr>
          <p:cNvSpPr/>
          <p:nvPr/>
        </p:nvSpPr>
        <p:spPr>
          <a:xfrm>
            <a:off x="6965207" y="580901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CE0333F4-1BB0-4818-AD9B-146E60157C29}"/>
              </a:ext>
            </a:extLst>
          </p:cNvPr>
          <p:cNvSpPr/>
          <p:nvPr/>
        </p:nvSpPr>
        <p:spPr>
          <a:xfrm>
            <a:off x="7201788" y="591836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Oval 1035">
            <a:extLst>
              <a:ext uri="{FF2B5EF4-FFF2-40B4-BE49-F238E27FC236}">
                <a16:creationId xmlns:a16="http://schemas.microsoft.com/office/drawing/2014/main" id="{A878969E-A3AB-44B3-85B4-CE973A475BE0}"/>
              </a:ext>
            </a:extLst>
          </p:cNvPr>
          <p:cNvSpPr/>
          <p:nvPr/>
        </p:nvSpPr>
        <p:spPr>
          <a:xfrm>
            <a:off x="7996546" y="72489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Oval 1036">
            <a:extLst>
              <a:ext uri="{FF2B5EF4-FFF2-40B4-BE49-F238E27FC236}">
                <a16:creationId xmlns:a16="http://schemas.microsoft.com/office/drawing/2014/main" id="{94F38D00-581D-4864-8D5D-509D8813B9BC}"/>
              </a:ext>
            </a:extLst>
          </p:cNvPr>
          <p:cNvSpPr/>
          <p:nvPr/>
        </p:nvSpPr>
        <p:spPr>
          <a:xfrm>
            <a:off x="8244587" y="112469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Oval 1037">
            <a:extLst>
              <a:ext uri="{FF2B5EF4-FFF2-40B4-BE49-F238E27FC236}">
                <a16:creationId xmlns:a16="http://schemas.microsoft.com/office/drawing/2014/main" id="{F7CDE51A-459B-4CF1-98B5-A73234E06781}"/>
              </a:ext>
            </a:extLst>
          </p:cNvPr>
          <p:cNvSpPr/>
          <p:nvPr/>
        </p:nvSpPr>
        <p:spPr>
          <a:xfrm>
            <a:off x="8269546" y="85096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163092C1-D86D-4907-8F23-A36484DD2FB9}"/>
              </a:ext>
            </a:extLst>
          </p:cNvPr>
          <p:cNvSpPr/>
          <p:nvPr/>
        </p:nvSpPr>
        <p:spPr>
          <a:xfrm>
            <a:off x="8409687" y="140409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Oval 1039">
            <a:extLst>
              <a:ext uri="{FF2B5EF4-FFF2-40B4-BE49-F238E27FC236}">
                <a16:creationId xmlns:a16="http://schemas.microsoft.com/office/drawing/2014/main" id="{92E462AC-4772-49AA-AAE1-310A0DF0A6F7}"/>
              </a:ext>
            </a:extLst>
          </p:cNvPr>
          <p:cNvSpPr/>
          <p:nvPr/>
        </p:nvSpPr>
        <p:spPr>
          <a:xfrm>
            <a:off x="7970564" y="93419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Oval 1040">
            <a:extLst>
              <a:ext uri="{FF2B5EF4-FFF2-40B4-BE49-F238E27FC236}">
                <a16:creationId xmlns:a16="http://schemas.microsoft.com/office/drawing/2014/main" id="{828CD737-AF88-4E7C-9354-1C83F6A99EC5}"/>
              </a:ext>
            </a:extLst>
          </p:cNvPr>
          <p:cNvSpPr/>
          <p:nvPr/>
        </p:nvSpPr>
        <p:spPr>
          <a:xfrm>
            <a:off x="8811237" y="160605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Oval 1041">
            <a:extLst>
              <a:ext uri="{FF2B5EF4-FFF2-40B4-BE49-F238E27FC236}">
                <a16:creationId xmlns:a16="http://schemas.microsoft.com/office/drawing/2014/main" id="{B55A33D4-E606-4C79-B988-6E7DD42BDA52}"/>
              </a:ext>
            </a:extLst>
          </p:cNvPr>
          <p:cNvSpPr/>
          <p:nvPr/>
        </p:nvSpPr>
        <p:spPr>
          <a:xfrm>
            <a:off x="9119488" y="265986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Oval 1042">
            <a:extLst>
              <a:ext uri="{FF2B5EF4-FFF2-40B4-BE49-F238E27FC236}">
                <a16:creationId xmlns:a16="http://schemas.microsoft.com/office/drawing/2014/main" id="{C13EE40D-AA23-4B00-9C99-D102E9A4EC49}"/>
              </a:ext>
            </a:extLst>
          </p:cNvPr>
          <p:cNvSpPr/>
          <p:nvPr/>
        </p:nvSpPr>
        <p:spPr>
          <a:xfrm>
            <a:off x="6988352" y="631886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Oval 1043">
            <a:extLst>
              <a:ext uri="{FF2B5EF4-FFF2-40B4-BE49-F238E27FC236}">
                <a16:creationId xmlns:a16="http://schemas.microsoft.com/office/drawing/2014/main" id="{D67B5166-78A2-46AB-9A88-44B456629B9A}"/>
              </a:ext>
            </a:extLst>
          </p:cNvPr>
          <p:cNvSpPr/>
          <p:nvPr/>
        </p:nvSpPr>
        <p:spPr>
          <a:xfrm>
            <a:off x="5413890" y="624602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Oval 1044">
            <a:extLst>
              <a:ext uri="{FF2B5EF4-FFF2-40B4-BE49-F238E27FC236}">
                <a16:creationId xmlns:a16="http://schemas.microsoft.com/office/drawing/2014/main" id="{FF1F6B24-0288-4924-9F05-060822504CAD}"/>
              </a:ext>
            </a:extLst>
          </p:cNvPr>
          <p:cNvSpPr/>
          <p:nvPr/>
        </p:nvSpPr>
        <p:spPr>
          <a:xfrm>
            <a:off x="8263246" y="95349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Oval 1045">
            <a:extLst>
              <a:ext uri="{FF2B5EF4-FFF2-40B4-BE49-F238E27FC236}">
                <a16:creationId xmlns:a16="http://schemas.microsoft.com/office/drawing/2014/main" id="{00B70DED-91A5-4F71-BAEE-B77C3205F891}"/>
              </a:ext>
            </a:extLst>
          </p:cNvPr>
          <p:cNvSpPr/>
          <p:nvPr/>
        </p:nvSpPr>
        <p:spPr>
          <a:xfrm>
            <a:off x="7766427" y="60392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Oval 1046">
            <a:extLst>
              <a:ext uri="{FF2B5EF4-FFF2-40B4-BE49-F238E27FC236}">
                <a16:creationId xmlns:a16="http://schemas.microsoft.com/office/drawing/2014/main" id="{AA24B597-C2BB-4267-97C1-09807427A058}"/>
              </a:ext>
            </a:extLst>
          </p:cNvPr>
          <p:cNvSpPr/>
          <p:nvPr/>
        </p:nvSpPr>
        <p:spPr>
          <a:xfrm>
            <a:off x="8421946" y="100336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Oval 1047">
            <a:extLst>
              <a:ext uri="{FF2B5EF4-FFF2-40B4-BE49-F238E27FC236}">
                <a16:creationId xmlns:a16="http://schemas.microsoft.com/office/drawing/2014/main" id="{04A86DC2-1FA1-437B-B6DF-8E0211F8A056}"/>
              </a:ext>
            </a:extLst>
          </p:cNvPr>
          <p:cNvSpPr/>
          <p:nvPr/>
        </p:nvSpPr>
        <p:spPr>
          <a:xfrm>
            <a:off x="8122964" y="108659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Oval 1048">
            <a:extLst>
              <a:ext uri="{FF2B5EF4-FFF2-40B4-BE49-F238E27FC236}">
                <a16:creationId xmlns:a16="http://schemas.microsoft.com/office/drawing/2014/main" id="{E2DDC102-B6EC-49D0-BFFB-D710DC090654}"/>
              </a:ext>
            </a:extLst>
          </p:cNvPr>
          <p:cNvSpPr/>
          <p:nvPr/>
        </p:nvSpPr>
        <p:spPr>
          <a:xfrm>
            <a:off x="8861386" y="2190856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Oval 1049">
            <a:extLst>
              <a:ext uri="{FF2B5EF4-FFF2-40B4-BE49-F238E27FC236}">
                <a16:creationId xmlns:a16="http://schemas.microsoft.com/office/drawing/2014/main" id="{2DC7A613-F65A-4547-B8ED-81C68BFC8118}"/>
              </a:ext>
            </a:extLst>
          </p:cNvPr>
          <p:cNvSpPr/>
          <p:nvPr/>
        </p:nvSpPr>
        <p:spPr>
          <a:xfrm>
            <a:off x="8396987" y="127709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Oval 1050">
            <a:extLst>
              <a:ext uri="{FF2B5EF4-FFF2-40B4-BE49-F238E27FC236}">
                <a16:creationId xmlns:a16="http://schemas.microsoft.com/office/drawing/2014/main" id="{D9A0FBA8-4932-4AF2-97FB-144A53680C69}"/>
              </a:ext>
            </a:extLst>
          </p:cNvPr>
          <p:cNvSpPr/>
          <p:nvPr/>
        </p:nvSpPr>
        <p:spPr>
          <a:xfrm>
            <a:off x="8421946" y="100336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Oval 1051">
            <a:extLst>
              <a:ext uri="{FF2B5EF4-FFF2-40B4-BE49-F238E27FC236}">
                <a16:creationId xmlns:a16="http://schemas.microsoft.com/office/drawing/2014/main" id="{88166AB9-98DE-45E2-BC50-6E59E739EDFD}"/>
              </a:ext>
            </a:extLst>
          </p:cNvPr>
          <p:cNvSpPr/>
          <p:nvPr/>
        </p:nvSpPr>
        <p:spPr>
          <a:xfrm>
            <a:off x="8562087" y="155649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Oval 1052">
            <a:extLst>
              <a:ext uri="{FF2B5EF4-FFF2-40B4-BE49-F238E27FC236}">
                <a16:creationId xmlns:a16="http://schemas.microsoft.com/office/drawing/2014/main" id="{A0272290-34D5-45E8-95F7-E801191DE2DE}"/>
              </a:ext>
            </a:extLst>
          </p:cNvPr>
          <p:cNvSpPr/>
          <p:nvPr/>
        </p:nvSpPr>
        <p:spPr>
          <a:xfrm>
            <a:off x="8122964" y="108659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Oval 1053">
            <a:extLst>
              <a:ext uri="{FF2B5EF4-FFF2-40B4-BE49-F238E27FC236}">
                <a16:creationId xmlns:a16="http://schemas.microsoft.com/office/drawing/2014/main" id="{D4A010C2-A9F7-46C0-970D-D664B0A083E5}"/>
              </a:ext>
            </a:extLst>
          </p:cNvPr>
          <p:cNvSpPr/>
          <p:nvPr/>
        </p:nvSpPr>
        <p:spPr>
          <a:xfrm>
            <a:off x="8187477" y="71276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Oval 1054">
            <a:extLst>
              <a:ext uri="{FF2B5EF4-FFF2-40B4-BE49-F238E27FC236}">
                <a16:creationId xmlns:a16="http://schemas.microsoft.com/office/drawing/2014/main" id="{49AAB5C1-3A8A-4430-8DB1-BFF0236DEC49}"/>
              </a:ext>
            </a:extLst>
          </p:cNvPr>
          <p:cNvSpPr/>
          <p:nvPr/>
        </p:nvSpPr>
        <p:spPr>
          <a:xfrm>
            <a:off x="8574346" y="115576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Oval 1055">
            <a:extLst>
              <a:ext uri="{FF2B5EF4-FFF2-40B4-BE49-F238E27FC236}">
                <a16:creationId xmlns:a16="http://schemas.microsoft.com/office/drawing/2014/main" id="{015B8BD7-F717-467B-9356-71FC8D2CFA34}"/>
              </a:ext>
            </a:extLst>
          </p:cNvPr>
          <p:cNvSpPr/>
          <p:nvPr/>
        </p:nvSpPr>
        <p:spPr>
          <a:xfrm>
            <a:off x="8275364" y="123899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Oval 1056">
            <a:extLst>
              <a:ext uri="{FF2B5EF4-FFF2-40B4-BE49-F238E27FC236}">
                <a16:creationId xmlns:a16="http://schemas.microsoft.com/office/drawing/2014/main" id="{604F1E28-6DC7-4688-9004-5DDCC57B18C4}"/>
              </a:ext>
            </a:extLst>
          </p:cNvPr>
          <p:cNvSpPr/>
          <p:nvPr/>
        </p:nvSpPr>
        <p:spPr>
          <a:xfrm>
            <a:off x="9414927" y="560549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Oval 1057">
            <a:extLst>
              <a:ext uri="{FF2B5EF4-FFF2-40B4-BE49-F238E27FC236}">
                <a16:creationId xmlns:a16="http://schemas.microsoft.com/office/drawing/2014/main" id="{071AD2E4-4662-4C38-93BB-5E17DE5131E7}"/>
              </a:ext>
            </a:extLst>
          </p:cNvPr>
          <p:cNvSpPr/>
          <p:nvPr/>
        </p:nvSpPr>
        <p:spPr>
          <a:xfrm>
            <a:off x="7731504" y="534290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Oval 1058">
            <a:extLst>
              <a:ext uri="{FF2B5EF4-FFF2-40B4-BE49-F238E27FC236}">
                <a16:creationId xmlns:a16="http://schemas.microsoft.com/office/drawing/2014/main" id="{4AFE759C-4E8D-4CEF-84A2-E815798C1BF4}"/>
              </a:ext>
            </a:extLst>
          </p:cNvPr>
          <p:cNvSpPr/>
          <p:nvPr/>
        </p:nvSpPr>
        <p:spPr>
          <a:xfrm>
            <a:off x="8389070" y="587672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Oval 1059">
            <a:extLst>
              <a:ext uri="{FF2B5EF4-FFF2-40B4-BE49-F238E27FC236}">
                <a16:creationId xmlns:a16="http://schemas.microsoft.com/office/drawing/2014/main" id="{FB76FD2F-1DEE-4F3B-99DC-A164BE4439D3}"/>
              </a:ext>
            </a:extLst>
          </p:cNvPr>
          <p:cNvSpPr/>
          <p:nvPr/>
        </p:nvSpPr>
        <p:spPr>
          <a:xfrm>
            <a:off x="9203049" y="568333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Oval 1060">
            <a:extLst>
              <a:ext uri="{FF2B5EF4-FFF2-40B4-BE49-F238E27FC236}">
                <a16:creationId xmlns:a16="http://schemas.microsoft.com/office/drawing/2014/main" id="{332777D8-5DC1-4A2C-9DE7-8FF129558511}"/>
              </a:ext>
            </a:extLst>
          </p:cNvPr>
          <p:cNvSpPr/>
          <p:nvPr/>
        </p:nvSpPr>
        <p:spPr>
          <a:xfrm>
            <a:off x="8167397" y="620725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Oval 1061">
            <a:extLst>
              <a:ext uri="{FF2B5EF4-FFF2-40B4-BE49-F238E27FC236}">
                <a16:creationId xmlns:a16="http://schemas.microsoft.com/office/drawing/2014/main" id="{1FA23331-2E8F-4B95-A937-BDB4AC7C3735}"/>
              </a:ext>
            </a:extLst>
          </p:cNvPr>
          <p:cNvSpPr/>
          <p:nvPr/>
        </p:nvSpPr>
        <p:spPr>
          <a:xfrm>
            <a:off x="8819984" y="629829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Oval 1062">
            <a:extLst>
              <a:ext uri="{FF2B5EF4-FFF2-40B4-BE49-F238E27FC236}">
                <a16:creationId xmlns:a16="http://schemas.microsoft.com/office/drawing/2014/main" id="{99773A2E-BA08-4D93-BAAA-EC95C1398E7C}"/>
              </a:ext>
            </a:extLst>
          </p:cNvPr>
          <p:cNvSpPr/>
          <p:nvPr/>
        </p:nvSpPr>
        <p:spPr>
          <a:xfrm>
            <a:off x="7564404" y="568581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Oval 1063">
            <a:extLst>
              <a:ext uri="{FF2B5EF4-FFF2-40B4-BE49-F238E27FC236}">
                <a16:creationId xmlns:a16="http://schemas.microsoft.com/office/drawing/2014/main" id="{8031208A-C25C-4738-93B7-F171C90F76AD}"/>
              </a:ext>
            </a:extLst>
          </p:cNvPr>
          <p:cNvSpPr/>
          <p:nvPr/>
        </p:nvSpPr>
        <p:spPr>
          <a:xfrm>
            <a:off x="8408223" y="616420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Oval 1064">
            <a:extLst>
              <a:ext uri="{FF2B5EF4-FFF2-40B4-BE49-F238E27FC236}">
                <a16:creationId xmlns:a16="http://schemas.microsoft.com/office/drawing/2014/main" id="{511EF089-45D3-4708-BB2B-BBED60675316}"/>
              </a:ext>
            </a:extLst>
          </p:cNvPr>
          <p:cNvSpPr/>
          <p:nvPr/>
        </p:nvSpPr>
        <p:spPr>
          <a:xfrm>
            <a:off x="7527613" y="639734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Oval 1065">
            <a:extLst>
              <a:ext uri="{FF2B5EF4-FFF2-40B4-BE49-F238E27FC236}">
                <a16:creationId xmlns:a16="http://schemas.microsoft.com/office/drawing/2014/main" id="{3C38F33A-4EA8-42B5-B5FA-26F367920C7D}"/>
              </a:ext>
            </a:extLst>
          </p:cNvPr>
          <p:cNvSpPr/>
          <p:nvPr/>
        </p:nvSpPr>
        <p:spPr>
          <a:xfrm>
            <a:off x="8796295" y="613195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Oval 1066">
            <a:extLst>
              <a:ext uri="{FF2B5EF4-FFF2-40B4-BE49-F238E27FC236}">
                <a16:creationId xmlns:a16="http://schemas.microsoft.com/office/drawing/2014/main" id="{B9EA092B-3C96-4157-BE33-B9E90BE6907C}"/>
              </a:ext>
            </a:extLst>
          </p:cNvPr>
          <p:cNvSpPr/>
          <p:nvPr/>
        </p:nvSpPr>
        <p:spPr>
          <a:xfrm>
            <a:off x="9810423" y="585372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Oval 1067">
            <a:extLst>
              <a:ext uri="{FF2B5EF4-FFF2-40B4-BE49-F238E27FC236}">
                <a16:creationId xmlns:a16="http://schemas.microsoft.com/office/drawing/2014/main" id="{4375325B-CCF6-4874-8B24-C2E427D6435F}"/>
              </a:ext>
            </a:extLst>
          </p:cNvPr>
          <p:cNvSpPr/>
          <p:nvPr/>
        </p:nvSpPr>
        <p:spPr>
          <a:xfrm>
            <a:off x="9606465" y="598270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Oval 1068">
            <a:extLst>
              <a:ext uri="{FF2B5EF4-FFF2-40B4-BE49-F238E27FC236}">
                <a16:creationId xmlns:a16="http://schemas.microsoft.com/office/drawing/2014/main" id="{C8591721-53BA-431F-BA85-58204EFA3BBC}"/>
              </a:ext>
            </a:extLst>
          </p:cNvPr>
          <p:cNvSpPr/>
          <p:nvPr/>
        </p:nvSpPr>
        <p:spPr>
          <a:xfrm>
            <a:off x="7989020" y="533062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Oval 1069">
            <a:extLst>
              <a:ext uri="{FF2B5EF4-FFF2-40B4-BE49-F238E27FC236}">
                <a16:creationId xmlns:a16="http://schemas.microsoft.com/office/drawing/2014/main" id="{5DB0B9AE-9B82-412A-8649-7F249ECC51B7}"/>
              </a:ext>
            </a:extLst>
          </p:cNvPr>
          <p:cNvSpPr/>
          <p:nvPr/>
        </p:nvSpPr>
        <p:spPr>
          <a:xfrm>
            <a:off x="8609857" y="545976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Oval 1070">
            <a:extLst>
              <a:ext uri="{FF2B5EF4-FFF2-40B4-BE49-F238E27FC236}">
                <a16:creationId xmlns:a16="http://schemas.microsoft.com/office/drawing/2014/main" id="{CBFA1440-6CCF-4DA5-9B41-C06CA820344D}"/>
              </a:ext>
            </a:extLst>
          </p:cNvPr>
          <p:cNvSpPr/>
          <p:nvPr/>
        </p:nvSpPr>
        <p:spPr>
          <a:xfrm>
            <a:off x="8426284" y="575854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Oval 1071">
            <a:extLst>
              <a:ext uri="{FF2B5EF4-FFF2-40B4-BE49-F238E27FC236}">
                <a16:creationId xmlns:a16="http://schemas.microsoft.com/office/drawing/2014/main" id="{8681DCF7-072E-4EDF-974F-078C22A9D968}"/>
              </a:ext>
            </a:extLst>
          </p:cNvPr>
          <p:cNvSpPr/>
          <p:nvPr/>
        </p:nvSpPr>
        <p:spPr>
          <a:xfrm>
            <a:off x="8008173" y="561810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Oval 1072">
            <a:extLst>
              <a:ext uri="{FF2B5EF4-FFF2-40B4-BE49-F238E27FC236}">
                <a16:creationId xmlns:a16="http://schemas.microsoft.com/office/drawing/2014/main" id="{BE476B56-AB57-4479-8912-B949841C2E13}"/>
              </a:ext>
            </a:extLst>
          </p:cNvPr>
          <p:cNvSpPr/>
          <p:nvPr/>
        </p:nvSpPr>
        <p:spPr>
          <a:xfrm>
            <a:off x="9220511" y="539098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Oval 1073">
            <a:extLst>
              <a:ext uri="{FF2B5EF4-FFF2-40B4-BE49-F238E27FC236}">
                <a16:creationId xmlns:a16="http://schemas.microsoft.com/office/drawing/2014/main" id="{4CDE3420-6402-4658-B84F-A8FC23507B48}"/>
              </a:ext>
            </a:extLst>
          </p:cNvPr>
          <p:cNvSpPr/>
          <p:nvPr/>
        </p:nvSpPr>
        <p:spPr>
          <a:xfrm>
            <a:off x="8762257" y="561216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Oval 1074">
            <a:extLst>
              <a:ext uri="{FF2B5EF4-FFF2-40B4-BE49-F238E27FC236}">
                <a16:creationId xmlns:a16="http://schemas.microsoft.com/office/drawing/2014/main" id="{AFFBEE0F-449D-4A4F-B7BB-C22EB27A139E}"/>
              </a:ext>
            </a:extLst>
          </p:cNvPr>
          <p:cNvSpPr/>
          <p:nvPr/>
        </p:nvSpPr>
        <p:spPr>
          <a:xfrm>
            <a:off x="8914657" y="576456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Oval 1075">
            <a:extLst>
              <a:ext uri="{FF2B5EF4-FFF2-40B4-BE49-F238E27FC236}">
                <a16:creationId xmlns:a16="http://schemas.microsoft.com/office/drawing/2014/main" id="{FC34FABA-FE11-4A9A-AED7-900A02B18D0D}"/>
              </a:ext>
            </a:extLst>
          </p:cNvPr>
          <p:cNvSpPr/>
          <p:nvPr/>
        </p:nvSpPr>
        <p:spPr>
          <a:xfrm>
            <a:off x="8414470" y="538142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Oval 1076">
            <a:extLst>
              <a:ext uri="{FF2B5EF4-FFF2-40B4-BE49-F238E27FC236}">
                <a16:creationId xmlns:a16="http://schemas.microsoft.com/office/drawing/2014/main" id="{EEE97869-7F89-4B73-8753-8CDDDAF66BDC}"/>
              </a:ext>
            </a:extLst>
          </p:cNvPr>
          <p:cNvSpPr/>
          <p:nvPr/>
        </p:nvSpPr>
        <p:spPr>
          <a:xfrm>
            <a:off x="8851734" y="580299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Oval 1077">
            <a:extLst>
              <a:ext uri="{FF2B5EF4-FFF2-40B4-BE49-F238E27FC236}">
                <a16:creationId xmlns:a16="http://schemas.microsoft.com/office/drawing/2014/main" id="{BDA559F8-3B66-44E2-BA5B-946A409B51F9}"/>
              </a:ext>
            </a:extLst>
          </p:cNvPr>
          <p:cNvSpPr/>
          <p:nvPr/>
        </p:nvSpPr>
        <p:spPr>
          <a:xfrm>
            <a:off x="8217125" y="585346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Oval 1078">
            <a:extLst>
              <a:ext uri="{FF2B5EF4-FFF2-40B4-BE49-F238E27FC236}">
                <a16:creationId xmlns:a16="http://schemas.microsoft.com/office/drawing/2014/main" id="{4F4DDABF-ABF1-46B4-8B65-A3BE380D01CB}"/>
              </a:ext>
            </a:extLst>
          </p:cNvPr>
          <p:cNvSpPr/>
          <p:nvPr/>
        </p:nvSpPr>
        <p:spPr>
          <a:xfrm>
            <a:off x="7819477" y="567361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Oval 1079">
            <a:extLst>
              <a:ext uri="{FF2B5EF4-FFF2-40B4-BE49-F238E27FC236}">
                <a16:creationId xmlns:a16="http://schemas.microsoft.com/office/drawing/2014/main" id="{369F5061-08E4-4D77-A70A-F88ABD4FEABF}"/>
              </a:ext>
            </a:extLst>
          </p:cNvPr>
          <p:cNvSpPr/>
          <p:nvPr/>
        </p:nvSpPr>
        <p:spPr>
          <a:xfrm>
            <a:off x="7586031" y="5902037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Oval 1080">
            <a:extLst>
              <a:ext uri="{FF2B5EF4-FFF2-40B4-BE49-F238E27FC236}">
                <a16:creationId xmlns:a16="http://schemas.microsoft.com/office/drawing/2014/main" id="{628A0EC2-D270-4ED8-BF1C-770B986FC953}"/>
              </a:ext>
            </a:extLst>
          </p:cNvPr>
          <p:cNvSpPr/>
          <p:nvPr/>
        </p:nvSpPr>
        <p:spPr>
          <a:xfrm>
            <a:off x="8153465" y="502552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Oval 1081">
            <a:extLst>
              <a:ext uri="{FF2B5EF4-FFF2-40B4-BE49-F238E27FC236}">
                <a16:creationId xmlns:a16="http://schemas.microsoft.com/office/drawing/2014/main" id="{E1863D80-4400-49E3-87C2-FBB12DFDF10F}"/>
              </a:ext>
            </a:extLst>
          </p:cNvPr>
          <p:cNvSpPr/>
          <p:nvPr/>
        </p:nvSpPr>
        <p:spPr>
          <a:xfrm>
            <a:off x="8583808" y="519381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Oval 1082">
            <a:extLst>
              <a:ext uri="{FF2B5EF4-FFF2-40B4-BE49-F238E27FC236}">
                <a16:creationId xmlns:a16="http://schemas.microsoft.com/office/drawing/2014/main" id="{CC2E522F-4393-4CC1-A6CB-DC7AC3C24028}"/>
              </a:ext>
            </a:extLst>
          </p:cNvPr>
          <p:cNvSpPr/>
          <p:nvPr/>
        </p:nvSpPr>
        <p:spPr>
          <a:xfrm>
            <a:off x="7972638" y="589520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Oval 1083">
            <a:extLst>
              <a:ext uri="{FF2B5EF4-FFF2-40B4-BE49-F238E27FC236}">
                <a16:creationId xmlns:a16="http://schemas.microsoft.com/office/drawing/2014/main" id="{6B97DE44-B312-4C4E-B739-7EDE87B5562A}"/>
              </a:ext>
            </a:extLst>
          </p:cNvPr>
          <p:cNvSpPr/>
          <p:nvPr/>
        </p:nvSpPr>
        <p:spPr>
          <a:xfrm>
            <a:off x="8446323" y="642455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Oval 1084">
            <a:extLst>
              <a:ext uri="{FF2B5EF4-FFF2-40B4-BE49-F238E27FC236}">
                <a16:creationId xmlns:a16="http://schemas.microsoft.com/office/drawing/2014/main" id="{F19CD203-4AA6-44F0-BB62-E0CA018DD62E}"/>
              </a:ext>
            </a:extLst>
          </p:cNvPr>
          <p:cNvSpPr/>
          <p:nvPr/>
        </p:nvSpPr>
        <p:spPr>
          <a:xfrm>
            <a:off x="6703747" y="4986808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Oval 1085">
            <a:extLst>
              <a:ext uri="{FF2B5EF4-FFF2-40B4-BE49-F238E27FC236}">
                <a16:creationId xmlns:a16="http://schemas.microsoft.com/office/drawing/2014/main" id="{14C00D71-DD03-4DA1-86D1-FA7AA2050BF8}"/>
              </a:ext>
            </a:extLst>
          </p:cNvPr>
          <p:cNvSpPr/>
          <p:nvPr/>
        </p:nvSpPr>
        <p:spPr>
          <a:xfrm>
            <a:off x="8689273" y="426607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Oval 1086">
            <a:extLst>
              <a:ext uri="{FF2B5EF4-FFF2-40B4-BE49-F238E27FC236}">
                <a16:creationId xmlns:a16="http://schemas.microsoft.com/office/drawing/2014/main" id="{50E0E27E-5E75-4A8F-8DA6-2AC4939D7A71}"/>
              </a:ext>
            </a:extLst>
          </p:cNvPr>
          <p:cNvSpPr/>
          <p:nvPr/>
        </p:nvSpPr>
        <p:spPr>
          <a:xfrm>
            <a:off x="9321141" y="600651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Oval 1087">
            <a:extLst>
              <a:ext uri="{FF2B5EF4-FFF2-40B4-BE49-F238E27FC236}">
                <a16:creationId xmlns:a16="http://schemas.microsoft.com/office/drawing/2014/main" id="{CBD2666D-4460-42F6-8901-58E510A9D2CD}"/>
              </a:ext>
            </a:extLst>
          </p:cNvPr>
          <p:cNvSpPr/>
          <p:nvPr/>
        </p:nvSpPr>
        <p:spPr>
          <a:xfrm>
            <a:off x="9136722" y="437070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Oval 1088">
            <a:extLst>
              <a:ext uri="{FF2B5EF4-FFF2-40B4-BE49-F238E27FC236}">
                <a16:creationId xmlns:a16="http://schemas.microsoft.com/office/drawing/2014/main" id="{EE59F249-53F1-4DE1-BC8A-6CE7261E2AF3}"/>
              </a:ext>
            </a:extLst>
          </p:cNvPr>
          <p:cNvSpPr/>
          <p:nvPr/>
        </p:nvSpPr>
        <p:spPr>
          <a:xfrm>
            <a:off x="9698841" y="6124301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Oval 1089">
            <a:extLst>
              <a:ext uri="{FF2B5EF4-FFF2-40B4-BE49-F238E27FC236}">
                <a16:creationId xmlns:a16="http://schemas.microsoft.com/office/drawing/2014/main" id="{04E84385-EA68-4884-A792-31D6EE2B5078}"/>
              </a:ext>
            </a:extLst>
          </p:cNvPr>
          <p:cNvSpPr/>
          <p:nvPr/>
        </p:nvSpPr>
        <p:spPr>
          <a:xfrm>
            <a:off x="8826917" y="5340679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Oval 1090">
            <a:extLst>
              <a:ext uri="{FF2B5EF4-FFF2-40B4-BE49-F238E27FC236}">
                <a16:creationId xmlns:a16="http://schemas.microsoft.com/office/drawing/2014/main" id="{F7328244-4EBF-46EB-80DD-AE1A1D26809E}"/>
              </a:ext>
            </a:extLst>
          </p:cNvPr>
          <p:cNvSpPr/>
          <p:nvPr/>
        </p:nvSpPr>
        <p:spPr>
          <a:xfrm>
            <a:off x="8502484" y="5987144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Oval 1091">
            <a:extLst>
              <a:ext uri="{FF2B5EF4-FFF2-40B4-BE49-F238E27FC236}">
                <a16:creationId xmlns:a16="http://schemas.microsoft.com/office/drawing/2014/main" id="{7D64BC09-B612-4880-BD5C-C5AFB577FD24}"/>
              </a:ext>
            </a:extLst>
          </p:cNvPr>
          <p:cNvSpPr/>
          <p:nvPr/>
        </p:nvSpPr>
        <p:spPr>
          <a:xfrm>
            <a:off x="8122473" y="581495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Oval 1092">
            <a:extLst>
              <a:ext uri="{FF2B5EF4-FFF2-40B4-BE49-F238E27FC236}">
                <a16:creationId xmlns:a16="http://schemas.microsoft.com/office/drawing/2014/main" id="{432A43BB-04DA-41B4-9FAA-F37954EFF436}"/>
              </a:ext>
            </a:extLst>
          </p:cNvPr>
          <p:cNvSpPr/>
          <p:nvPr/>
        </p:nvSpPr>
        <p:spPr>
          <a:xfrm>
            <a:off x="8876557" y="5802662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Oval 1093">
            <a:extLst>
              <a:ext uri="{FF2B5EF4-FFF2-40B4-BE49-F238E27FC236}">
                <a16:creationId xmlns:a16="http://schemas.microsoft.com/office/drawing/2014/main" id="{A2571C11-E96D-42DC-BB4B-EEDED846AA98}"/>
              </a:ext>
            </a:extLst>
          </p:cNvPr>
          <p:cNvSpPr/>
          <p:nvPr/>
        </p:nvSpPr>
        <p:spPr>
          <a:xfrm>
            <a:off x="9098457" y="5433950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Oval 1094">
            <a:extLst>
              <a:ext uri="{FF2B5EF4-FFF2-40B4-BE49-F238E27FC236}">
                <a16:creationId xmlns:a16="http://schemas.microsoft.com/office/drawing/2014/main" id="{7AACA513-BD97-4F42-9888-F793A3580FF1}"/>
              </a:ext>
            </a:extLst>
          </p:cNvPr>
          <p:cNvSpPr/>
          <p:nvPr/>
        </p:nvSpPr>
        <p:spPr>
          <a:xfrm>
            <a:off x="8984590" y="5786665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Oval 1095">
            <a:extLst>
              <a:ext uri="{FF2B5EF4-FFF2-40B4-BE49-F238E27FC236}">
                <a16:creationId xmlns:a16="http://schemas.microsoft.com/office/drawing/2014/main" id="{B37A95EE-F429-42FE-93A9-30B152C8BFEC}"/>
              </a:ext>
            </a:extLst>
          </p:cNvPr>
          <p:cNvSpPr/>
          <p:nvPr/>
        </p:nvSpPr>
        <p:spPr>
          <a:xfrm>
            <a:off x="7384434" y="5613363"/>
            <a:ext cx="106878" cy="1246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2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ric.Shry\Pictures\caring for casualty night vis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66676"/>
            <a:ext cx="914400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77563" y="647700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Palatino Linotype"/>
              </a:rPr>
              <a:t>Army.mil</a:t>
            </a:r>
          </a:p>
        </p:txBody>
      </p:sp>
    </p:spTree>
    <p:extLst>
      <p:ext uri="{BB962C8B-B14F-4D97-AF65-F5344CB8AC3E}">
        <p14:creationId xmlns:p14="http://schemas.microsoft.com/office/powerpoint/2010/main" val="19081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9C56-65F8-4B77-B879-82EC2D8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–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5F69-5498-4DA4-80A8-261AB0ACA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9" y="1884221"/>
            <a:ext cx="9712037" cy="4287982"/>
          </a:xfrm>
        </p:spPr>
        <p:txBody>
          <a:bodyPr>
            <a:noAutofit/>
          </a:bodyPr>
          <a:lstStyle/>
          <a:p>
            <a:r>
              <a:rPr lang="en-US" sz="2800" b="1" dirty="0"/>
              <a:t>Supervised</a:t>
            </a:r>
          </a:p>
          <a:p>
            <a:r>
              <a:rPr lang="en-US" sz="2400" dirty="0"/>
              <a:t>Bayesian Statistics</a:t>
            </a:r>
          </a:p>
          <a:p>
            <a:r>
              <a:rPr lang="en-US" sz="2400" dirty="0"/>
              <a:t>Decision Trees</a:t>
            </a:r>
          </a:p>
          <a:p>
            <a:r>
              <a:rPr lang="en-US" sz="2400" dirty="0"/>
              <a:t>Forecasting</a:t>
            </a:r>
          </a:p>
          <a:p>
            <a:r>
              <a:rPr lang="en-US" sz="2400" dirty="0"/>
              <a:t>Neural Networks</a:t>
            </a:r>
          </a:p>
          <a:p>
            <a:r>
              <a:rPr lang="en-US" sz="2400" dirty="0"/>
              <a:t>Random Forests</a:t>
            </a:r>
          </a:p>
          <a:p>
            <a:r>
              <a:rPr lang="en-US" sz="2400" dirty="0"/>
              <a:t>Regression Analysis</a:t>
            </a:r>
          </a:p>
          <a:p>
            <a:r>
              <a:rPr lang="en-US" sz="2400" dirty="0"/>
              <a:t>Support Vector Machines</a:t>
            </a:r>
          </a:p>
          <a:p>
            <a:r>
              <a:rPr lang="en-US" sz="2400" dirty="0"/>
              <a:t>Examples: Fraud detection, image/speech/text recognition, risk assessment, customer segmentation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D05B3-8D12-4F09-83AE-E70F2C6E5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2" y="1884221"/>
            <a:ext cx="5666597" cy="4287982"/>
          </a:xfrm>
        </p:spPr>
        <p:txBody>
          <a:bodyPr>
            <a:normAutofit/>
          </a:bodyPr>
          <a:lstStyle/>
          <a:p>
            <a:r>
              <a:rPr lang="en-US" sz="2800" b="1" dirty="0"/>
              <a:t>Semi-supervised </a:t>
            </a:r>
          </a:p>
          <a:p>
            <a:r>
              <a:rPr lang="en-US" sz="2400" dirty="0"/>
              <a:t>Same techniques, some of input data not tagged with the desired output</a:t>
            </a:r>
          </a:p>
          <a:p>
            <a:r>
              <a:rPr lang="en-US" sz="2400" dirty="0"/>
              <a:t>Examples: Speech, image recognition</a:t>
            </a:r>
          </a:p>
        </p:txBody>
      </p:sp>
    </p:spTree>
    <p:extLst>
      <p:ext uri="{BB962C8B-B14F-4D97-AF65-F5344CB8AC3E}">
        <p14:creationId xmlns:p14="http://schemas.microsoft.com/office/powerpoint/2010/main" val="427878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9C56-65F8-4B77-B879-82EC2D80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4345"/>
          </a:xfrm>
        </p:spPr>
        <p:txBody>
          <a:bodyPr/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5F69-5498-4DA4-80A8-261AB0ACA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9" y="1884221"/>
            <a:ext cx="5250873" cy="4287982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Unsupervised</a:t>
            </a:r>
          </a:p>
          <a:p>
            <a:r>
              <a:rPr lang="en-US" sz="2400" dirty="0"/>
              <a:t>Affinity Analysis</a:t>
            </a:r>
          </a:p>
          <a:p>
            <a:r>
              <a:rPr lang="en-US" sz="2400" dirty="0"/>
              <a:t>Clustering</a:t>
            </a:r>
          </a:p>
          <a:p>
            <a:r>
              <a:rPr lang="en-US" sz="2400" dirty="0"/>
              <a:t>Clustering: K-Means</a:t>
            </a:r>
          </a:p>
          <a:p>
            <a:r>
              <a:rPr lang="en-US" sz="2400" dirty="0"/>
              <a:t>Nearest-Neighbor Mapping</a:t>
            </a:r>
          </a:p>
          <a:p>
            <a:r>
              <a:rPr lang="en-US" sz="2400" dirty="0"/>
              <a:t>Self-Organizing Maps</a:t>
            </a:r>
          </a:p>
          <a:p>
            <a:r>
              <a:rPr lang="en-US" sz="2400" dirty="0"/>
              <a:t>Singular Value Decomposition</a:t>
            </a:r>
          </a:p>
          <a:p>
            <a:r>
              <a:rPr lang="en-US" sz="2400" dirty="0"/>
              <a:t>Examples: Anomaly/intrusion detection, identifying like things, market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D05B3-8D12-4F09-83AE-E70F2C6E5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1884221"/>
            <a:ext cx="5250872" cy="4287982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Reinforcement Learning </a:t>
            </a:r>
          </a:p>
          <a:p>
            <a:r>
              <a:rPr lang="en-US" sz="2400" dirty="0"/>
              <a:t>Artificial Neural Networks</a:t>
            </a:r>
          </a:p>
          <a:p>
            <a:r>
              <a:rPr lang="en-US" sz="2400" dirty="0"/>
              <a:t>Learning Automata</a:t>
            </a:r>
          </a:p>
          <a:p>
            <a:r>
              <a:rPr lang="en-US" sz="2400" dirty="0"/>
              <a:t>Markov Decision Process</a:t>
            </a:r>
          </a:p>
          <a:p>
            <a:r>
              <a:rPr lang="en-US" sz="2400" dirty="0"/>
              <a:t>Q-Learning</a:t>
            </a:r>
          </a:p>
          <a:p>
            <a:r>
              <a:rPr lang="en-US" sz="2400" dirty="0"/>
              <a:t>Examples: Gaming, robotics, navigation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307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29C8-2606-45CB-9C36-88B8045C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9036"/>
          </a:xfrm>
        </p:spPr>
        <p:txBody>
          <a:bodyPr/>
          <a:lstStyle/>
          <a:p>
            <a:r>
              <a:rPr lang="en-US" dirty="0"/>
              <a:t>Techniques in the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BE5E7-E21D-417A-B376-4AE507F28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14950"/>
            <a:ext cx="10487891" cy="4218709"/>
          </a:xfrm>
        </p:spPr>
        <p:txBody>
          <a:bodyPr>
            <a:normAutofit/>
          </a:bodyPr>
          <a:lstStyle/>
          <a:p>
            <a:r>
              <a:rPr lang="en-US" sz="2800" dirty="0"/>
              <a:t>Deep Learning – sophisticated neural networks</a:t>
            </a:r>
          </a:p>
          <a:p>
            <a:pPr lvl="1"/>
            <a:r>
              <a:rPr lang="en-US" sz="2800" dirty="0"/>
              <a:t>Image, sound, video</a:t>
            </a:r>
          </a:p>
          <a:p>
            <a:r>
              <a:rPr lang="en-US" sz="2800" dirty="0"/>
              <a:t>Cognitive computing – understand and emulate human behavior, provide intuitive interface using many techniques </a:t>
            </a:r>
          </a:p>
          <a:p>
            <a:pPr lvl="1"/>
            <a:r>
              <a:rPr lang="en-US" sz="2800" dirty="0"/>
              <a:t>Natural language processing and natural language generation, sentiment analysis</a:t>
            </a:r>
          </a:p>
          <a:p>
            <a:r>
              <a:rPr lang="en-US" sz="2800" dirty="0"/>
              <a:t>Ensemble Methods – combinations of models</a:t>
            </a:r>
          </a:p>
        </p:txBody>
      </p:sp>
    </p:spTree>
    <p:extLst>
      <p:ext uri="{BB962C8B-B14F-4D97-AF65-F5344CB8AC3E}">
        <p14:creationId xmlns:p14="http://schemas.microsoft.com/office/powerpoint/2010/main" val="133850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29C8-2606-45CB-9C36-88B8045C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Measuring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BE5E7-E21D-417A-B376-4AE507F28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14950"/>
            <a:ext cx="10487891" cy="479366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Test v. train datasets</a:t>
            </a:r>
          </a:p>
          <a:p>
            <a:pPr lvl="1"/>
            <a:r>
              <a:rPr lang="en-US" sz="2800" dirty="0"/>
              <a:t>Able to use computational-intensive methods (cross validation/K-folds)</a:t>
            </a:r>
          </a:p>
          <a:p>
            <a:r>
              <a:rPr lang="en-US" sz="2800" dirty="0"/>
              <a:t>Classification Accuracy – # correct/total predictions</a:t>
            </a:r>
          </a:p>
          <a:p>
            <a:r>
              <a:rPr lang="en-US" sz="2800" dirty="0"/>
              <a:t>Confusion Matrix –TP, FP, FP, FN</a:t>
            </a:r>
          </a:p>
          <a:p>
            <a:r>
              <a:rPr lang="en-US" sz="2800" dirty="0"/>
              <a:t>Area under Curve (Receiver Operator Curve/Characteristics)</a:t>
            </a:r>
          </a:p>
          <a:p>
            <a:r>
              <a:rPr lang="en-US" sz="2800" dirty="0"/>
              <a:t>Logarithmic Loss – Penalizes false classifications</a:t>
            </a:r>
          </a:p>
          <a:p>
            <a:r>
              <a:rPr lang="en-US" sz="2800" dirty="0"/>
              <a:t>F1 Score – Harmonic Mean between precision and recall</a:t>
            </a:r>
          </a:p>
          <a:p>
            <a:r>
              <a:rPr lang="en-US" sz="2800" dirty="0"/>
              <a:t>Mean Absolute Error – Distance from prediction</a:t>
            </a:r>
          </a:p>
          <a:p>
            <a:r>
              <a:rPr lang="en-US" sz="2800" dirty="0"/>
              <a:t>Mean Squared Error – Distance from prediction, penalizing outliers</a:t>
            </a:r>
          </a:p>
          <a:p>
            <a:r>
              <a:rPr lang="en-US" sz="2800" dirty="0"/>
              <a:t>Lift – Numerical variation on ROC</a:t>
            </a:r>
          </a:p>
          <a:p>
            <a:r>
              <a:rPr lang="en-US" sz="2800" dirty="0"/>
              <a:t>Confidence Intervals/Scores</a:t>
            </a:r>
          </a:p>
        </p:txBody>
      </p:sp>
    </p:spTree>
    <p:extLst>
      <p:ext uri="{BB962C8B-B14F-4D97-AF65-F5344CB8AC3E}">
        <p14:creationId xmlns:p14="http://schemas.microsoft.com/office/powerpoint/2010/main" val="147373290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1023</TotalTime>
  <Words>1164</Words>
  <Application>Microsoft Office PowerPoint</Application>
  <PresentationFormat>Widescreen</PresentationFormat>
  <Paragraphs>307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Calibri</vt:lpstr>
      <vt:lpstr>Franklin Gothic Book</vt:lpstr>
      <vt:lpstr>Palatino Linotype</vt:lpstr>
      <vt:lpstr>Wingdings</vt:lpstr>
      <vt:lpstr>Crop</vt:lpstr>
      <vt:lpstr>Elemental</vt:lpstr>
      <vt:lpstr>Implementing ML in Healthcare</vt:lpstr>
      <vt:lpstr>Why Give This Talk?</vt:lpstr>
      <vt:lpstr>What is Machine Learning (ML)?</vt:lpstr>
      <vt:lpstr>PowerPoint Presentation</vt:lpstr>
      <vt:lpstr>PowerPoint Presentation</vt:lpstr>
      <vt:lpstr>Terminology – Techniques</vt:lpstr>
      <vt:lpstr>Techniques</vt:lpstr>
      <vt:lpstr>Techniques in the News</vt:lpstr>
      <vt:lpstr>Terminology Measuring Success</vt:lpstr>
      <vt:lpstr>Why Now?</vt:lpstr>
      <vt:lpstr>Where are we headed?</vt:lpstr>
      <vt:lpstr>Your Role</vt:lpstr>
      <vt:lpstr>When You Might Use Machine Learning</vt:lpstr>
      <vt:lpstr>PowerPoint Presentation</vt:lpstr>
      <vt:lpstr>Chasing Black Swans </vt:lpstr>
      <vt:lpstr>Data Sources</vt:lpstr>
      <vt:lpstr>Output Channels</vt:lpstr>
      <vt:lpstr>Areas for Intervention</vt:lpstr>
      <vt:lpstr>Areas for Intervention</vt:lpstr>
      <vt:lpstr>Complexity of Action</vt:lpstr>
      <vt:lpstr>Frequency/Dependability of Access</vt:lpstr>
      <vt:lpstr>Need for Integration</vt:lpstr>
      <vt:lpstr>Complex/Frequent/Integrated Solutions</vt:lpstr>
      <vt:lpstr>How to Implement--Simple</vt:lpstr>
      <vt:lpstr>How to Implement--Complex</vt:lpstr>
      <vt:lpstr>How to Implement--Complex</vt:lpstr>
      <vt:lpstr>Change Management</vt:lpstr>
      <vt:lpstr>Training</vt:lpstr>
      <vt:lpstr>Systems Integration</vt:lpstr>
      <vt:lpstr>Governance, Sustainability, Regulatory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Prescriptive Analytics</dc:title>
  <dc:creator>Eric Shry</dc:creator>
  <cp:lastModifiedBy>Eric Shry</cp:lastModifiedBy>
  <cp:revision>55</cp:revision>
  <dcterms:created xsi:type="dcterms:W3CDTF">2017-02-19T01:38:53Z</dcterms:created>
  <dcterms:modified xsi:type="dcterms:W3CDTF">2019-04-15T15:24:58Z</dcterms:modified>
</cp:coreProperties>
</file>