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9" r:id="rId3"/>
  </p:sldMasterIdLst>
  <p:notesMasterIdLst>
    <p:notesMasterId r:id="rId19"/>
  </p:notesMasterIdLst>
  <p:handoutMasterIdLst>
    <p:handoutMasterId r:id="rId20"/>
  </p:handoutMasterIdLst>
  <p:sldIdLst>
    <p:sldId id="688" r:id="rId4"/>
    <p:sldId id="846" r:id="rId5"/>
    <p:sldId id="847" r:id="rId6"/>
    <p:sldId id="848" r:id="rId7"/>
    <p:sldId id="858" r:id="rId8"/>
    <p:sldId id="849" r:id="rId9"/>
    <p:sldId id="850" r:id="rId10"/>
    <p:sldId id="856" r:id="rId11"/>
    <p:sldId id="851" r:id="rId12"/>
    <p:sldId id="861" r:id="rId13"/>
    <p:sldId id="852" r:id="rId14"/>
    <p:sldId id="854" r:id="rId15"/>
    <p:sldId id="859" r:id="rId16"/>
    <p:sldId id="857" r:id="rId17"/>
    <p:sldId id="860" r:id="rId18"/>
  </p:sldIdLst>
  <p:sldSz cx="1037907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84E0"/>
    <a:srgbClr val="FFFFFF"/>
    <a:srgbClr val="E2DFCC"/>
    <a:srgbClr val="92D050"/>
    <a:srgbClr val="EEECEB"/>
    <a:srgbClr val="EDED61"/>
    <a:srgbClr val="549442"/>
    <a:srgbClr val="C2D1DC"/>
    <a:srgbClr val="A7BECD"/>
    <a:srgbClr val="E8F1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00" autoAdjust="0"/>
    <p:restoredTop sz="98436" autoAdjust="0"/>
  </p:normalViewPr>
  <p:slideViewPr>
    <p:cSldViewPr>
      <p:cViewPr>
        <p:scale>
          <a:sx n="70" d="100"/>
          <a:sy n="70" d="100"/>
        </p:scale>
        <p:origin x="-1344" y="-180"/>
      </p:cViewPr>
      <p:guideLst>
        <p:guide orient="horz" pos="2160"/>
        <p:guide pos="3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7B9674-7C15-466A-B635-7B6D5D9BF8F5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BA6790-CB4C-4209-B6EB-135926E59F0B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 smtClean="0"/>
            <a:t>Specific Handling For Complex UI Components</a:t>
          </a:r>
          <a:endParaRPr lang="en-US" b="1" dirty="0"/>
        </a:p>
      </dgm:t>
    </dgm:pt>
    <dgm:pt modelId="{BAC8B624-CDE2-4283-AA1D-57A113461035}" type="parTrans" cxnId="{89413A6F-4C24-47E9-968F-C1538F7B3FEE}">
      <dgm:prSet/>
      <dgm:spPr/>
      <dgm:t>
        <a:bodyPr/>
        <a:lstStyle/>
        <a:p>
          <a:endParaRPr lang="en-US"/>
        </a:p>
      </dgm:t>
    </dgm:pt>
    <dgm:pt modelId="{06C597A2-1DAB-4BB7-94FE-913654F15866}" type="sibTrans" cxnId="{89413A6F-4C24-47E9-968F-C1538F7B3FEE}">
      <dgm:prSet/>
      <dgm:spPr/>
      <dgm:t>
        <a:bodyPr/>
        <a:lstStyle/>
        <a:p>
          <a:endParaRPr lang="en-US"/>
        </a:p>
      </dgm:t>
    </dgm:pt>
    <dgm:pt modelId="{A6826A59-1078-4058-977F-DB1833F8DD33}">
      <dgm:prSet phldrT="[Text]"/>
      <dgm:spPr/>
      <dgm:t>
        <a:bodyPr/>
        <a:lstStyle/>
        <a:p>
          <a:r>
            <a:rPr lang="en-US" dirty="0" smtClean="0"/>
            <a:t>Repetitive field’s code in a single view</a:t>
          </a:r>
          <a:endParaRPr lang="en-US" dirty="0"/>
        </a:p>
      </dgm:t>
    </dgm:pt>
    <dgm:pt modelId="{14A4DB60-83A9-4291-931B-13DB4BC2F177}" type="parTrans" cxnId="{BA022F22-F9FC-430A-AEF0-EFB15376A3CB}">
      <dgm:prSet/>
      <dgm:spPr/>
      <dgm:t>
        <a:bodyPr/>
        <a:lstStyle/>
        <a:p>
          <a:endParaRPr lang="en-US"/>
        </a:p>
      </dgm:t>
    </dgm:pt>
    <dgm:pt modelId="{16CD2564-008B-4475-ADB6-0420F5A558B5}" type="sibTrans" cxnId="{BA022F22-F9FC-430A-AEF0-EFB15376A3CB}">
      <dgm:prSet/>
      <dgm:spPr/>
      <dgm:t>
        <a:bodyPr/>
        <a:lstStyle/>
        <a:p>
          <a:endParaRPr lang="en-US"/>
        </a:p>
      </dgm:t>
    </dgm:pt>
    <dgm:pt modelId="{FD8F5B7F-7609-454A-8500-01D2DF42D99B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 smtClean="0"/>
            <a:t>Data Binding For UI Elements</a:t>
          </a:r>
          <a:endParaRPr lang="en-US" b="1" dirty="0"/>
        </a:p>
      </dgm:t>
    </dgm:pt>
    <dgm:pt modelId="{D061BD0F-EEEA-4F20-BAF6-3160393B93CE}" type="parTrans" cxnId="{B2CE3C81-A471-4DC3-93BA-834205B432EB}">
      <dgm:prSet/>
      <dgm:spPr/>
      <dgm:t>
        <a:bodyPr/>
        <a:lstStyle/>
        <a:p>
          <a:endParaRPr lang="en-US"/>
        </a:p>
      </dgm:t>
    </dgm:pt>
    <dgm:pt modelId="{69129068-A370-407C-AF88-33D11F3B3E64}" type="sibTrans" cxnId="{B2CE3C81-A471-4DC3-93BA-834205B432EB}">
      <dgm:prSet/>
      <dgm:spPr/>
      <dgm:t>
        <a:bodyPr/>
        <a:lstStyle/>
        <a:p>
          <a:endParaRPr lang="en-US"/>
        </a:p>
      </dgm:t>
    </dgm:pt>
    <dgm:pt modelId="{0E9854C8-BFE8-41AF-A355-9492D4331FB9}">
      <dgm:prSet phldrT="[Text]"/>
      <dgm:spPr/>
      <dgm:t>
        <a:bodyPr/>
        <a:lstStyle/>
        <a:p>
          <a:r>
            <a:rPr lang="en-US" dirty="0" smtClean="0"/>
            <a:t>Populate UI from received data</a:t>
          </a:r>
          <a:endParaRPr lang="en-US" dirty="0"/>
        </a:p>
      </dgm:t>
    </dgm:pt>
    <dgm:pt modelId="{DF6E2BAD-9CA2-410F-A3C7-61638D10BE0B}" type="parTrans" cxnId="{6B4F7487-D43D-4731-BBE1-F3C1BC88EB46}">
      <dgm:prSet/>
      <dgm:spPr/>
      <dgm:t>
        <a:bodyPr/>
        <a:lstStyle/>
        <a:p>
          <a:endParaRPr lang="en-US"/>
        </a:p>
      </dgm:t>
    </dgm:pt>
    <dgm:pt modelId="{8708EDDD-2172-47EF-8D66-9206CC796C64}" type="sibTrans" cxnId="{6B4F7487-D43D-4731-BBE1-F3C1BC88EB46}">
      <dgm:prSet/>
      <dgm:spPr/>
      <dgm:t>
        <a:bodyPr/>
        <a:lstStyle/>
        <a:p>
          <a:endParaRPr lang="en-US"/>
        </a:p>
      </dgm:t>
    </dgm:pt>
    <dgm:pt modelId="{14D5E915-22AF-4414-9E4C-238ED9E908AA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 smtClean="0"/>
            <a:t>Multiple HTML Templates For Different Views </a:t>
          </a:r>
          <a:endParaRPr lang="en-US" b="1" dirty="0"/>
        </a:p>
      </dgm:t>
    </dgm:pt>
    <dgm:pt modelId="{B1B52DA4-278C-4AF8-A588-DAFA6D99FFD2}" type="parTrans" cxnId="{1F01E544-EDA2-4471-9E66-3C86B529D338}">
      <dgm:prSet/>
      <dgm:spPr/>
      <dgm:t>
        <a:bodyPr/>
        <a:lstStyle/>
        <a:p>
          <a:endParaRPr lang="en-US"/>
        </a:p>
      </dgm:t>
    </dgm:pt>
    <dgm:pt modelId="{558CE843-5372-45DF-93FF-D85D05D12C61}" type="sibTrans" cxnId="{1F01E544-EDA2-4471-9E66-3C86B529D338}">
      <dgm:prSet/>
      <dgm:spPr/>
      <dgm:t>
        <a:bodyPr/>
        <a:lstStyle/>
        <a:p>
          <a:endParaRPr lang="en-US"/>
        </a:p>
      </dgm:t>
    </dgm:pt>
    <dgm:pt modelId="{A2746C38-5AA0-4DDF-B50C-BD708F2654C0}">
      <dgm:prSet phldrT="[Text]"/>
      <dgm:spPr/>
      <dgm:t>
        <a:bodyPr/>
        <a:lstStyle/>
        <a:p>
          <a:r>
            <a:rPr lang="en-US" dirty="0" smtClean="0"/>
            <a:t>Even if the views have similar elements, we still had to write different html files.</a:t>
          </a:r>
          <a:endParaRPr lang="en-US" dirty="0"/>
        </a:p>
      </dgm:t>
    </dgm:pt>
    <dgm:pt modelId="{5E609D73-EF03-47AB-8548-9B43175746CA}" type="parTrans" cxnId="{FDE348ED-4FFF-4527-A581-0CC66120BC71}">
      <dgm:prSet/>
      <dgm:spPr/>
      <dgm:t>
        <a:bodyPr/>
        <a:lstStyle/>
        <a:p>
          <a:endParaRPr lang="en-US"/>
        </a:p>
      </dgm:t>
    </dgm:pt>
    <dgm:pt modelId="{4E241098-63B2-497E-8598-8BE2E2D5320D}" type="sibTrans" cxnId="{FDE348ED-4FFF-4527-A581-0CC66120BC71}">
      <dgm:prSet/>
      <dgm:spPr/>
      <dgm:t>
        <a:bodyPr/>
        <a:lstStyle/>
        <a:p>
          <a:endParaRPr lang="en-US"/>
        </a:p>
      </dgm:t>
    </dgm:pt>
    <dgm:pt modelId="{3F4E1C6D-1736-4CD9-BDE9-CEFED1706701}">
      <dgm:prSet/>
      <dgm:spPr/>
      <dgm:t>
        <a:bodyPr/>
        <a:lstStyle/>
        <a:p>
          <a:r>
            <a:rPr lang="en-US" dirty="0" smtClean="0"/>
            <a:t>Repetitive group’s code in application</a:t>
          </a:r>
          <a:endParaRPr lang="en-US" dirty="0"/>
        </a:p>
      </dgm:t>
    </dgm:pt>
    <dgm:pt modelId="{C725B926-4C7C-4AE4-9B88-8EC1D4267CD1}" type="parTrans" cxnId="{C6A5058C-B4F7-4D14-82C4-FE87F79E780C}">
      <dgm:prSet/>
      <dgm:spPr/>
      <dgm:t>
        <a:bodyPr/>
        <a:lstStyle/>
        <a:p>
          <a:endParaRPr lang="en-US"/>
        </a:p>
      </dgm:t>
    </dgm:pt>
    <dgm:pt modelId="{44BCD043-C7CA-4761-B0C7-8CBBF2920F32}" type="sibTrans" cxnId="{C6A5058C-B4F7-4D14-82C4-FE87F79E780C}">
      <dgm:prSet/>
      <dgm:spPr/>
      <dgm:t>
        <a:bodyPr/>
        <a:lstStyle/>
        <a:p>
          <a:endParaRPr lang="en-US"/>
        </a:p>
      </dgm:t>
    </dgm:pt>
    <dgm:pt modelId="{91D404B1-3469-45FA-999C-4DF3A06D6ED0}">
      <dgm:prSet/>
      <dgm:spPr/>
      <dgm:t>
        <a:bodyPr/>
        <a:lstStyle/>
        <a:p>
          <a:r>
            <a:rPr lang="en-US" dirty="0" smtClean="0"/>
            <a:t>Populate data from user inputs</a:t>
          </a:r>
          <a:endParaRPr lang="en-US" dirty="0"/>
        </a:p>
      </dgm:t>
    </dgm:pt>
    <dgm:pt modelId="{30F9BA9A-23BF-4FF6-B42A-A51F6099C22E}" type="parTrans" cxnId="{E2816298-86C1-4663-9E74-BDA4EEE9C987}">
      <dgm:prSet/>
      <dgm:spPr/>
      <dgm:t>
        <a:bodyPr/>
        <a:lstStyle/>
        <a:p>
          <a:endParaRPr lang="en-US"/>
        </a:p>
      </dgm:t>
    </dgm:pt>
    <dgm:pt modelId="{E741FB6C-3981-4AC9-A0FD-A9D008B2FE6E}" type="sibTrans" cxnId="{E2816298-86C1-4663-9E74-BDA4EEE9C987}">
      <dgm:prSet/>
      <dgm:spPr/>
      <dgm:t>
        <a:bodyPr/>
        <a:lstStyle/>
        <a:p>
          <a:endParaRPr lang="en-US"/>
        </a:p>
      </dgm:t>
    </dgm:pt>
    <dgm:pt modelId="{E9691D50-CD93-4D9F-B3C5-0D500966B160}" type="pres">
      <dgm:prSet presAssocID="{5B7B9674-7C15-466A-B635-7B6D5D9BF8F5}" presName="Name0" presStyleCnt="0">
        <dgm:presLayoutVars>
          <dgm:dir/>
          <dgm:animLvl val="lvl"/>
          <dgm:resizeHandles val="exact"/>
        </dgm:presLayoutVars>
      </dgm:prSet>
      <dgm:spPr/>
    </dgm:pt>
    <dgm:pt modelId="{2E59C9A0-9A15-4093-BBF4-1D6F88DA93ED}" type="pres">
      <dgm:prSet presAssocID="{C6BA6790-CB4C-4209-B6EB-135926E59F0B}" presName="linNode" presStyleCnt="0"/>
      <dgm:spPr/>
    </dgm:pt>
    <dgm:pt modelId="{72464F10-EF48-4D44-B7F6-D215F71CDD41}" type="pres">
      <dgm:prSet presAssocID="{C6BA6790-CB4C-4209-B6EB-135926E59F0B}" presName="parentText" presStyleLbl="node1" presStyleIdx="0" presStyleCnt="3" custAng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BC6655-01F3-4486-B401-87A35D3B38DD}" type="pres">
      <dgm:prSet presAssocID="{C6BA6790-CB4C-4209-B6EB-135926E59F0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AB3641-018E-42A7-A39A-0FB99C804D0F}" type="pres">
      <dgm:prSet presAssocID="{06C597A2-1DAB-4BB7-94FE-913654F15866}" presName="sp" presStyleCnt="0"/>
      <dgm:spPr/>
    </dgm:pt>
    <dgm:pt modelId="{518772A5-0A6A-4478-AD0D-9C2BF3DC3FBA}" type="pres">
      <dgm:prSet presAssocID="{FD8F5B7F-7609-454A-8500-01D2DF42D99B}" presName="linNode" presStyleCnt="0"/>
      <dgm:spPr/>
    </dgm:pt>
    <dgm:pt modelId="{B9B67048-06C8-46F7-B202-C9841A87CBE3}" type="pres">
      <dgm:prSet presAssocID="{FD8F5B7F-7609-454A-8500-01D2DF42D99B}" presName="parentText" presStyleLbl="node1" presStyleIdx="1" presStyleCnt="3" custAng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2E7AA4-58BD-4CA7-830E-D5951F674A90}" type="pres">
      <dgm:prSet presAssocID="{FD8F5B7F-7609-454A-8500-01D2DF42D99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B8B1D3-DF85-40AA-9954-D0C20B3BE9B0}" type="pres">
      <dgm:prSet presAssocID="{69129068-A370-407C-AF88-33D11F3B3E64}" presName="sp" presStyleCnt="0"/>
      <dgm:spPr/>
    </dgm:pt>
    <dgm:pt modelId="{B9BD6DE4-D1F9-4E11-806B-0BB3A9D8FA56}" type="pres">
      <dgm:prSet presAssocID="{14D5E915-22AF-4414-9E4C-238ED9E908AA}" presName="linNode" presStyleCnt="0"/>
      <dgm:spPr/>
    </dgm:pt>
    <dgm:pt modelId="{CEDFF57E-A2AC-460F-AF5C-776AFABB74AF}" type="pres">
      <dgm:prSet presAssocID="{14D5E915-22AF-4414-9E4C-238ED9E908AA}" presName="parentText" presStyleLbl="node1" presStyleIdx="2" presStyleCnt="3" custAng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40B03C-CADB-4D40-AE08-E18143597832}" type="pres">
      <dgm:prSet presAssocID="{14D5E915-22AF-4414-9E4C-238ED9E908A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A5058C-B4F7-4D14-82C4-FE87F79E780C}" srcId="{C6BA6790-CB4C-4209-B6EB-135926E59F0B}" destId="{3F4E1C6D-1736-4CD9-BDE9-CEFED1706701}" srcOrd="1" destOrd="0" parTransId="{C725B926-4C7C-4AE4-9B88-8EC1D4267CD1}" sibTransId="{44BCD043-C7CA-4761-B0C7-8CBBF2920F32}"/>
    <dgm:cxn modelId="{EB9D08BB-9F4D-48A2-A4B7-268862CC5179}" type="presOf" srcId="{91D404B1-3469-45FA-999C-4DF3A06D6ED0}" destId="{222E7AA4-58BD-4CA7-830E-D5951F674A90}" srcOrd="0" destOrd="1" presId="urn:microsoft.com/office/officeart/2005/8/layout/vList5"/>
    <dgm:cxn modelId="{89413A6F-4C24-47E9-968F-C1538F7B3FEE}" srcId="{5B7B9674-7C15-466A-B635-7B6D5D9BF8F5}" destId="{C6BA6790-CB4C-4209-B6EB-135926E59F0B}" srcOrd="0" destOrd="0" parTransId="{BAC8B624-CDE2-4283-AA1D-57A113461035}" sibTransId="{06C597A2-1DAB-4BB7-94FE-913654F15866}"/>
    <dgm:cxn modelId="{FDE348ED-4FFF-4527-A581-0CC66120BC71}" srcId="{14D5E915-22AF-4414-9E4C-238ED9E908AA}" destId="{A2746C38-5AA0-4DDF-B50C-BD708F2654C0}" srcOrd="0" destOrd="0" parTransId="{5E609D73-EF03-47AB-8548-9B43175746CA}" sibTransId="{4E241098-63B2-497E-8598-8BE2E2D5320D}"/>
    <dgm:cxn modelId="{FE0B9D18-7516-4345-9BD7-450FAE8401FA}" type="presOf" srcId="{FD8F5B7F-7609-454A-8500-01D2DF42D99B}" destId="{B9B67048-06C8-46F7-B202-C9841A87CBE3}" srcOrd="0" destOrd="0" presId="urn:microsoft.com/office/officeart/2005/8/layout/vList5"/>
    <dgm:cxn modelId="{D6F863E4-69D4-4A69-A87A-ECC530C972E2}" type="presOf" srcId="{14D5E915-22AF-4414-9E4C-238ED9E908AA}" destId="{CEDFF57E-A2AC-460F-AF5C-776AFABB74AF}" srcOrd="0" destOrd="0" presId="urn:microsoft.com/office/officeart/2005/8/layout/vList5"/>
    <dgm:cxn modelId="{6E28BFC7-FDFC-452C-9209-5E8A52C5A40A}" type="presOf" srcId="{A2746C38-5AA0-4DDF-B50C-BD708F2654C0}" destId="{B940B03C-CADB-4D40-AE08-E18143597832}" srcOrd="0" destOrd="0" presId="urn:microsoft.com/office/officeart/2005/8/layout/vList5"/>
    <dgm:cxn modelId="{A522BC66-0F1C-4701-94A1-3C6CEB825F9E}" type="presOf" srcId="{3F4E1C6D-1736-4CD9-BDE9-CEFED1706701}" destId="{23BC6655-01F3-4486-B401-87A35D3B38DD}" srcOrd="0" destOrd="1" presId="urn:microsoft.com/office/officeart/2005/8/layout/vList5"/>
    <dgm:cxn modelId="{6B4F7487-D43D-4731-BBE1-F3C1BC88EB46}" srcId="{FD8F5B7F-7609-454A-8500-01D2DF42D99B}" destId="{0E9854C8-BFE8-41AF-A355-9492D4331FB9}" srcOrd="0" destOrd="0" parTransId="{DF6E2BAD-9CA2-410F-A3C7-61638D10BE0B}" sibTransId="{8708EDDD-2172-47EF-8D66-9206CC796C64}"/>
    <dgm:cxn modelId="{3F253AE6-8922-479E-9DE6-818F1C1B3C0D}" type="presOf" srcId="{0E9854C8-BFE8-41AF-A355-9492D4331FB9}" destId="{222E7AA4-58BD-4CA7-830E-D5951F674A90}" srcOrd="0" destOrd="0" presId="urn:microsoft.com/office/officeart/2005/8/layout/vList5"/>
    <dgm:cxn modelId="{E2816298-86C1-4663-9E74-BDA4EEE9C987}" srcId="{FD8F5B7F-7609-454A-8500-01D2DF42D99B}" destId="{91D404B1-3469-45FA-999C-4DF3A06D6ED0}" srcOrd="1" destOrd="0" parTransId="{30F9BA9A-23BF-4FF6-B42A-A51F6099C22E}" sibTransId="{E741FB6C-3981-4AC9-A0FD-A9D008B2FE6E}"/>
    <dgm:cxn modelId="{9707D14D-E293-426E-89EE-27120A65449A}" type="presOf" srcId="{C6BA6790-CB4C-4209-B6EB-135926E59F0B}" destId="{72464F10-EF48-4D44-B7F6-D215F71CDD41}" srcOrd="0" destOrd="0" presId="urn:microsoft.com/office/officeart/2005/8/layout/vList5"/>
    <dgm:cxn modelId="{F145B760-AFDF-4B28-83EF-F827C30DA282}" type="presOf" srcId="{5B7B9674-7C15-466A-B635-7B6D5D9BF8F5}" destId="{E9691D50-CD93-4D9F-B3C5-0D500966B160}" srcOrd="0" destOrd="0" presId="urn:microsoft.com/office/officeart/2005/8/layout/vList5"/>
    <dgm:cxn modelId="{B2CE3C81-A471-4DC3-93BA-834205B432EB}" srcId="{5B7B9674-7C15-466A-B635-7B6D5D9BF8F5}" destId="{FD8F5B7F-7609-454A-8500-01D2DF42D99B}" srcOrd="1" destOrd="0" parTransId="{D061BD0F-EEEA-4F20-BAF6-3160393B93CE}" sibTransId="{69129068-A370-407C-AF88-33D11F3B3E64}"/>
    <dgm:cxn modelId="{9620F3C2-E7CC-44DA-A743-CA959AAC430A}" type="presOf" srcId="{A6826A59-1078-4058-977F-DB1833F8DD33}" destId="{23BC6655-01F3-4486-B401-87A35D3B38DD}" srcOrd="0" destOrd="0" presId="urn:microsoft.com/office/officeart/2005/8/layout/vList5"/>
    <dgm:cxn modelId="{BA022F22-F9FC-430A-AEF0-EFB15376A3CB}" srcId="{C6BA6790-CB4C-4209-B6EB-135926E59F0B}" destId="{A6826A59-1078-4058-977F-DB1833F8DD33}" srcOrd="0" destOrd="0" parTransId="{14A4DB60-83A9-4291-931B-13DB4BC2F177}" sibTransId="{16CD2564-008B-4475-ADB6-0420F5A558B5}"/>
    <dgm:cxn modelId="{1F01E544-EDA2-4471-9E66-3C86B529D338}" srcId="{5B7B9674-7C15-466A-B635-7B6D5D9BF8F5}" destId="{14D5E915-22AF-4414-9E4C-238ED9E908AA}" srcOrd="2" destOrd="0" parTransId="{B1B52DA4-278C-4AF8-A588-DAFA6D99FFD2}" sibTransId="{558CE843-5372-45DF-93FF-D85D05D12C61}"/>
    <dgm:cxn modelId="{41BE92FD-1E4F-4006-AB63-4BC48C3EF25A}" type="presParOf" srcId="{E9691D50-CD93-4D9F-B3C5-0D500966B160}" destId="{2E59C9A0-9A15-4093-BBF4-1D6F88DA93ED}" srcOrd="0" destOrd="0" presId="urn:microsoft.com/office/officeart/2005/8/layout/vList5"/>
    <dgm:cxn modelId="{AEC92EAF-F45D-4100-BEBA-DD444FF14E9A}" type="presParOf" srcId="{2E59C9A0-9A15-4093-BBF4-1D6F88DA93ED}" destId="{72464F10-EF48-4D44-B7F6-D215F71CDD41}" srcOrd="0" destOrd="0" presId="urn:microsoft.com/office/officeart/2005/8/layout/vList5"/>
    <dgm:cxn modelId="{C0507BFA-6369-46E8-8303-FDA997C303E0}" type="presParOf" srcId="{2E59C9A0-9A15-4093-BBF4-1D6F88DA93ED}" destId="{23BC6655-01F3-4486-B401-87A35D3B38DD}" srcOrd="1" destOrd="0" presId="urn:microsoft.com/office/officeart/2005/8/layout/vList5"/>
    <dgm:cxn modelId="{B4E55B2C-B394-4BDC-B02F-5FBF448F8713}" type="presParOf" srcId="{E9691D50-CD93-4D9F-B3C5-0D500966B160}" destId="{B4AB3641-018E-42A7-A39A-0FB99C804D0F}" srcOrd="1" destOrd="0" presId="urn:microsoft.com/office/officeart/2005/8/layout/vList5"/>
    <dgm:cxn modelId="{98A5E3CD-3264-42D1-B712-2576C836BDEE}" type="presParOf" srcId="{E9691D50-CD93-4D9F-B3C5-0D500966B160}" destId="{518772A5-0A6A-4478-AD0D-9C2BF3DC3FBA}" srcOrd="2" destOrd="0" presId="urn:microsoft.com/office/officeart/2005/8/layout/vList5"/>
    <dgm:cxn modelId="{CF838B72-C82A-43A0-8147-F344FA57DBDA}" type="presParOf" srcId="{518772A5-0A6A-4478-AD0D-9C2BF3DC3FBA}" destId="{B9B67048-06C8-46F7-B202-C9841A87CBE3}" srcOrd="0" destOrd="0" presId="urn:microsoft.com/office/officeart/2005/8/layout/vList5"/>
    <dgm:cxn modelId="{3BE064C0-BD15-4462-A66A-33429C1B6B81}" type="presParOf" srcId="{518772A5-0A6A-4478-AD0D-9C2BF3DC3FBA}" destId="{222E7AA4-58BD-4CA7-830E-D5951F674A90}" srcOrd="1" destOrd="0" presId="urn:microsoft.com/office/officeart/2005/8/layout/vList5"/>
    <dgm:cxn modelId="{C1A033F5-E459-47D9-9EAC-4E2674BD93DA}" type="presParOf" srcId="{E9691D50-CD93-4D9F-B3C5-0D500966B160}" destId="{98B8B1D3-DF85-40AA-9954-D0C20B3BE9B0}" srcOrd="3" destOrd="0" presId="urn:microsoft.com/office/officeart/2005/8/layout/vList5"/>
    <dgm:cxn modelId="{39F37F9D-17B4-4F62-97B1-09030C000266}" type="presParOf" srcId="{E9691D50-CD93-4D9F-B3C5-0D500966B160}" destId="{B9BD6DE4-D1F9-4E11-806B-0BB3A9D8FA56}" srcOrd="4" destOrd="0" presId="urn:microsoft.com/office/officeart/2005/8/layout/vList5"/>
    <dgm:cxn modelId="{1D05D432-3D09-4D28-9FAC-E113442F2AF1}" type="presParOf" srcId="{B9BD6DE4-D1F9-4E11-806B-0BB3A9D8FA56}" destId="{CEDFF57E-A2AC-460F-AF5C-776AFABB74AF}" srcOrd="0" destOrd="0" presId="urn:microsoft.com/office/officeart/2005/8/layout/vList5"/>
    <dgm:cxn modelId="{770F3641-444F-4D2F-AD17-475F55C27315}" type="presParOf" srcId="{B9BD6DE4-D1F9-4E11-806B-0BB3A9D8FA56}" destId="{B940B03C-CADB-4D40-AE08-E1814359783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FF0536-42A2-45EE-AA5B-41500935AC53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555EFD-CA94-419D-BAD0-F01F6E66C3EB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bg1"/>
              </a:solidFill>
            </a:rPr>
            <a:t>JSON</a:t>
          </a:r>
          <a:r>
            <a:rPr lang="en-US" sz="3200" baseline="0" dirty="0" smtClean="0">
              <a:solidFill>
                <a:schemeClr val="bg1"/>
              </a:solidFill>
            </a:rPr>
            <a:t> Dependent UI with no server side rendering (Avoid php, jsp etc. for HTML generation) and independent of the technology used at back-end.</a:t>
          </a:r>
          <a:endParaRPr lang="en-US" sz="3200" dirty="0">
            <a:solidFill>
              <a:schemeClr val="bg1"/>
            </a:solidFill>
          </a:endParaRPr>
        </a:p>
      </dgm:t>
    </dgm:pt>
    <dgm:pt modelId="{782C4674-5190-4DDF-9673-2446C09C4F02}" type="parTrans" cxnId="{CF19F59A-2DF9-4074-AC6E-53C3C9F860E8}">
      <dgm:prSet/>
      <dgm:spPr/>
      <dgm:t>
        <a:bodyPr/>
        <a:lstStyle/>
        <a:p>
          <a:endParaRPr lang="en-US"/>
        </a:p>
      </dgm:t>
    </dgm:pt>
    <dgm:pt modelId="{BA3B8F85-1E61-43B1-B96C-60B2526DAC84}" type="sibTrans" cxnId="{CF19F59A-2DF9-4074-AC6E-53C3C9F860E8}">
      <dgm:prSet/>
      <dgm:spPr/>
      <dgm:t>
        <a:bodyPr/>
        <a:lstStyle/>
        <a:p>
          <a:endParaRPr lang="en-US"/>
        </a:p>
      </dgm:t>
    </dgm:pt>
    <dgm:pt modelId="{B15A841B-9B05-436A-8869-8B8CF451EFFB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3600" b="0" dirty="0" smtClean="0"/>
            <a:t>Create Generic UI Components </a:t>
          </a:r>
          <a:endParaRPr lang="en-US" sz="3600" b="0" dirty="0"/>
        </a:p>
      </dgm:t>
    </dgm:pt>
    <dgm:pt modelId="{C6D98F13-6725-46CB-BF3E-0168A7C4E3D3}" type="parTrans" cxnId="{5530F6C4-A659-4077-9F51-D0031A06337D}">
      <dgm:prSet/>
      <dgm:spPr/>
      <dgm:t>
        <a:bodyPr/>
        <a:lstStyle/>
        <a:p>
          <a:endParaRPr lang="en-US"/>
        </a:p>
      </dgm:t>
    </dgm:pt>
    <dgm:pt modelId="{D4ABA3AC-B34F-4D51-BD96-99B88E10BCE3}" type="sibTrans" cxnId="{5530F6C4-A659-4077-9F51-D0031A06337D}">
      <dgm:prSet/>
      <dgm:spPr/>
      <dgm:t>
        <a:bodyPr/>
        <a:lstStyle/>
        <a:p>
          <a:endParaRPr lang="en-US"/>
        </a:p>
      </dgm:t>
    </dgm:pt>
    <dgm:pt modelId="{CD27A389-AB12-4E1C-AC05-1AEEFE7D927B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bg1"/>
              </a:solidFill>
            </a:rPr>
            <a:t>Write</a:t>
          </a:r>
          <a:r>
            <a:rPr lang="en-US" sz="3200" baseline="0" dirty="0" smtClean="0">
              <a:solidFill>
                <a:schemeClr val="bg1"/>
              </a:solidFill>
            </a:rPr>
            <a:t> UI code with a vision to use the same code for future usage. Assume that all the things that can change will change.</a:t>
          </a:r>
          <a:endParaRPr lang="en-US" sz="3200" dirty="0">
            <a:solidFill>
              <a:schemeClr val="bg1"/>
            </a:solidFill>
          </a:endParaRPr>
        </a:p>
      </dgm:t>
    </dgm:pt>
    <dgm:pt modelId="{703BCBFA-F281-4185-AD74-FDE93B1D1F4B}" type="parTrans" cxnId="{899C00C4-2479-457A-B5C9-BEB7330760FA}">
      <dgm:prSet/>
      <dgm:spPr/>
      <dgm:t>
        <a:bodyPr/>
        <a:lstStyle/>
        <a:p>
          <a:endParaRPr lang="en-US"/>
        </a:p>
      </dgm:t>
    </dgm:pt>
    <dgm:pt modelId="{5AC14487-BA1D-4013-9EE2-5DD2601CFD5E}" type="sibTrans" cxnId="{899C00C4-2479-457A-B5C9-BEB7330760FA}">
      <dgm:prSet/>
      <dgm:spPr/>
      <dgm:t>
        <a:bodyPr/>
        <a:lstStyle/>
        <a:p>
          <a:endParaRPr lang="en-US"/>
        </a:p>
      </dgm:t>
    </dgm:pt>
    <dgm:pt modelId="{696CDBE3-3A88-4F4E-9A39-CD2BF27AE989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3600" b="0" dirty="0" smtClean="0"/>
            <a:t>Independent UI Framework</a:t>
          </a:r>
          <a:endParaRPr lang="en-US" sz="3600" b="0" dirty="0"/>
        </a:p>
      </dgm:t>
    </dgm:pt>
    <dgm:pt modelId="{77535325-8140-4969-81AB-43B1D2F77195}" type="sibTrans" cxnId="{E4CE945F-7BF5-484A-9E6C-E5F8119854E7}">
      <dgm:prSet/>
      <dgm:spPr/>
      <dgm:t>
        <a:bodyPr/>
        <a:lstStyle/>
        <a:p>
          <a:endParaRPr lang="en-US"/>
        </a:p>
      </dgm:t>
    </dgm:pt>
    <dgm:pt modelId="{4DFDCDD7-620B-4302-9CFD-940FB826E150}" type="parTrans" cxnId="{E4CE945F-7BF5-484A-9E6C-E5F8119854E7}">
      <dgm:prSet/>
      <dgm:spPr/>
      <dgm:t>
        <a:bodyPr/>
        <a:lstStyle/>
        <a:p>
          <a:endParaRPr lang="en-US"/>
        </a:p>
      </dgm:t>
    </dgm:pt>
    <dgm:pt modelId="{BE910049-7D12-4662-9763-DC09E72AFDC3}" type="pres">
      <dgm:prSet presAssocID="{89FF0536-42A2-45EE-AA5B-41500935AC53}" presName="linear" presStyleCnt="0">
        <dgm:presLayoutVars>
          <dgm:animLvl val="lvl"/>
          <dgm:resizeHandles val="exact"/>
        </dgm:presLayoutVars>
      </dgm:prSet>
      <dgm:spPr/>
    </dgm:pt>
    <dgm:pt modelId="{F1D66A12-D0A3-435F-8DA4-7E494DC623A9}" type="pres">
      <dgm:prSet presAssocID="{696CDBE3-3A88-4F4E-9A39-CD2BF27AE989}" presName="parentText" presStyleLbl="node1" presStyleIdx="0" presStyleCnt="2" custScaleY="46854" custLinFactNeighborY="-32741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8DA55D96-AA00-4717-83CA-03473C2EF485}" type="pres">
      <dgm:prSet presAssocID="{696CDBE3-3A88-4F4E-9A39-CD2BF27AE989}" presName="childText" presStyleLbl="revTx" presStyleIdx="0" presStyleCnt="2" custLinFactNeighborY="-179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35DE1D-1524-490C-A2B3-D41B6B69B125}" type="pres">
      <dgm:prSet presAssocID="{B15A841B-9B05-436A-8869-8B8CF451EFFB}" presName="parentText" presStyleLbl="node1" presStyleIdx="1" presStyleCnt="2" custScaleY="51081" custLinFactNeighborY="22148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A258131E-FDB4-4972-83A4-1AC56728D507}" type="pres">
      <dgm:prSet presAssocID="{B15A841B-9B05-436A-8869-8B8CF451EFFB}" presName="childText" presStyleLbl="revTx" presStyleIdx="1" presStyleCnt="2" custLinFactNeighborY="454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566166-EC1E-4B52-86B8-462C3B220521}" type="presOf" srcId="{B15A841B-9B05-436A-8869-8B8CF451EFFB}" destId="{1B35DE1D-1524-490C-A2B3-D41B6B69B125}" srcOrd="0" destOrd="0" presId="urn:microsoft.com/office/officeart/2005/8/layout/vList2"/>
    <dgm:cxn modelId="{5530F6C4-A659-4077-9F51-D0031A06337D}" srcId="{89FF0536-42A2-45EE-AA5B-41500935AC53}" destId="{B15A841B-9B05-436A-8869-8B8CF451EFFB}" srcOrd="1" destOrd="0" parTransId="{C6D98F13-6725-46CB-BF3E-0168A7C4E3D3}" sibTransId="{D4ABA3AC-B34F-4D51-BD96-99B88E10BCE3}"/>
    <dgm:cxn modelId="{CF19F59A-2DF9-4074-AC6E-53C3C9F860E8}" srcId="{696CDBE3-3A88-4F4E-9A39-CD2BF27AE989}" destId="{A0555EFD-CA94-419D-BAD0-F01F6E66C3EB}" srcOrd="0" destOrd="0" parTransId="{782C4674-5190-4DDF-9673-2446C09C4F02}" sibTransId="{BA3B8F85-1E61-43B1-B96C-60B2526DAC84}"/>
    <dgm:cxn modelId="{E4CE945F-7BF5-484A-9E6C-E5F8119854E7}" srcId="{89FF0536-42A2-45EE-AA5B-41500935AC53}" destId="{696CDBE3-3A88-4F4E-9A39-CD2BF27AE989}" srcOrd="0" destOrd="0" parTransId="{4DFDCDD7-620B-4302-9CFD-940FB826E150}" sibTransId="{77535325-8140-4969-81AB-43B1D2F77195}"/>
    <dgm:cxn modelId="{E61250F1-8685-4121-AE62-467F3E8AD976}" type="presOf" srcId="{696CDBE3-3A88-4F4E-9A39-CD2BF27AE989}" destId="{F1D66A12-D0A3-435F-8DA4-7E494DC623A9}" srcOrd="0" destOrd="0" presId="urn:microsoft.com/office/officeart/2005/8/layout/vList2"/>
    <dgm:cxn modelId="{E7044C00-03B2-4378-A7D3-C9AEEB833652}" type="presOf" srcId="{89FF0536-42A2-45EE-AA5B-41500935AC53}" destId="{BE910049-7D12-4662-9763-DC09E72AFDC3}" srcOrd="0" destOrd="0" presId="urn:microsoft.com/office/officeart/2005/8/layout/vList2"/>
    <dgm:cxn modelId="{26284B71-A625-4A37-8267-B69097F5CE4E}" type="presOf" srcId="{A0555EFD-CA94-419D-BAD0-F01F6E66C3EB}" destId="{8DA55D96-AA00-4717-83CA-03473C2EF485}" srcOrd="0" destOrd="0" presId="urn:microsoft.com/office/officeart/2005/8/layout/vList2"/>
    <dgm:cxn modelId="{899C00C4-2479-457A-B5C9-BEB7330760FA}" srcId="{B15A841B-9B05-436A-8869-8B8CF451EFFB}" destId="{CD27A389-AB12-4E1C-AC05-1AEEFE7D927B}" srcOrd="0" destOrd="0" parTransId="{703BCBFA-F281-4185-AD74-FDE93B1D1F4B}" sibTransId="{5AC14487-BA1D-4013-9EE2-5DD2601CFD5E}"/>
    <dgm:cxn modelId="{558DAC44-74F6-4E95-8242-0C1C057D249E}" type="presOf" srcId="{CD27A389-AB12-4E1C-AC05-1AEEFE7D927B}" destId="{A258131E-FDB4-4972-83A4-1AC56728D507}" srcOrd="0" destOrd="0" presId="urn:microsoft.com/office/officeart/2005/8/layout/vList2"/>
    <dgm:cxn modelId="{2635C9F8-E349-440D-A833-C6C4A3F0C54D}" type="presParOf" srcId="{BE910049-7D12-4662-9763-DC09E72AFDC3}" destId="{F1D66A12-D0A3-435F-8DA4-7E494DC623A9}" srcOrd="0" destOrd="0" presId="urn:microsoft.com/office/officeart/2005/8/layout/vList2"/>
    <dgm:cxn modelId="{725E6EE8-1B52-4611-9FE9-E76FF3E7C5F8}" type="presParOf" srcId="{BE910049-7D12-4662-9763-DC09E72AFDC3}" destId="{8DA55D96-AA00-4717-83CA-03473C2EF485}" srcOrd="1" destOrd="0" presId="urn:microsoft.com/office/officeart/2005/8/layout/vList2"/>
    <dgm:cxn modelId="{F03618C3-6B01-477F-9F4A-B36445A59EA7}" type="presParOf" srcId="{BE910049-7D12-4662-9763-DC09E72AFDC3}" destId="{1B35DE1D-1524-490C-A2B3-D41B6B69B125}" srcOrd="2" destOrd="0" presId="urn:microsoft.com/office/officeart/2005/8/layout/vList2"/>
    <dgm:cxn modelId="{940B24FC-EE86-4000-B6E2-99B7CAC5CBED}" type="presParOf" srcId="{BE910049-7D12-4662-9763-DC09E72AFDC3}" destId="{A258131E-FDB4-4972-83A4-1AC56728D50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FF0536-42A2-45EE-AA5B-41500935AC53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555EFD-CA94-419D-BAD0-F01F6E66C3EB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bg1"/>
              </a:solidFill>
            </a:rPr>
            <a:t>Field type, validations, data model, specific properties are there in JSON</a:t>
          </a:r>
          <a:endParaRPr lang="en-US" sz="3900" dirty="0">
            <a:solidFill>
              <a:schemeClr val="bg1"/>
            </a:solidFill>
          </a:endParaRPr>
        </a:p>
      </dgm:t>
    </dgm:pt>
    <dgm:pt modelId="{782C4674-5190-4DDF-9673-2446C09C4F02}" type="parTrans" cxnId="{CF19F59A-2DF9-4074-AC6E-53C3C9F860E8}">
      <dgm:prSet/>
      <dgm:spPr/>
      <dgm:t>
        <a:bodyPr/>
        <a:lstStyle/>
        <a:p>
          <a:endParaRPr lang="en-US"/>
        </a:p>
      </dgm:t>
    </dgm:pt>
    <dgm:pt modelId="{BA3B8F85-1E61-43B1-B96C-60B2526DAC84}" type="sibTrans" cxnId="{CF19F59A-2DF9-4074-AC6E-53C3C9F860E8}">
      <dgm:prSet/>
      <dgm:spPr/>
      <dgm:t>
        <a:bodyPr/>
        <a:lstStyle/>
        <a:p>
          <a:endParaRPr lang="en-US"/>
        </a:p>
      </dgm:t>
    </dgm:pt>
    <dgm:pt modelId="{B15A841B-9B05-436A-8869-8B8CF451EFFB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3600" b="0" dirty="0" smtClean="0"/>
            <a:t>Custom Html Tags Using Angularjs Directives</a:t>
          </a:r>
          <a:endParaRPr lang="en-US" sz="3600" b="0" dirty="0"/>
        </a:p>
      </dgm:t>
    </dgm:pt>
    <dgm:pt modelId="{C6D98F13-6725-46CB-BF3E-0168A7C4E3D3}" type="parTrans" cxnId="{5530F6C4-A659-4077-9F51-D0031A06337D}">
      <dgm:prSet/>
      <dgm:spPr/>
      <dgm:t>
        <a:bodyPr/>
        <a:lstStyle/>
        <a:p>
          <a:endParaRPr lang="en-US"/>
        </a:p>
      </dgm:t>
    </dgm:pt>
    <dgm:pt modelId="{D4ABA3AC-B34F-4D51-BD96-99B88E10BCE3}" type="sibTrans" cxnId="{5530F6C4-A659-4077-9F51-D0031A06337D}">
      <dgm:prSet/>
      <dgm:spPr/>
      <dgm:t>
        <a:bodyPr/>
        <a:lstStyle/>
        <a:p>
          <a:endParaRPr lang="en-US"/>
        </a:p>
      </dgm:t>
    </dgm:pt>
    <dgm:pt modelId="{CD27A389-AB12-4E1C-AC05-1AEEFE7D927B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bg1"/>
              </a:solidFill>
            </a:rPr>
            <a:t>For repetitive fields like data tables with custom needs and for repetitive groups like dependent dropdowns, angularjs directives were used.</a:t>
          </a:r>
          <a:endParaRPr lang="en-US" sz="3200" dirty="0">
            <a:solidFill>
              <a:schemeClr val="bg1"/>
            </a:solidFill>
          </a:endParaRPr>
        </a:p>
      </dgm:t>
    </dgm:pt>
    <dgm:pt modelId="{703BCBFA-F281-4185-AD74-FDE93B1D1F4B}" type="parTrans" cxnId="{899C00C4-2479-457A-B5C9-BEB7330760FA}">
      <dgm:prSet/>
      <dgm:spPr/>
      <dgm:t>
        <a:bodyPr/>
        <a:lstStyle/>
        <a:p>
          <a:endParaRPr lang="en-US"/>
        </a:p>
      </dgm:t>
    </dgm:pt>
    <dgm:pt modelId="{5AC14487-BA1D-4013-9EE2-5DD2601CFD5E}" type="sibTrans" cxnId="{899C00C4-2479-457A-B5C9-BEB7330760FA}">
      <dgm:prSet/>
      <dgm:spPr/>
      <dgm:t>
        <a:bodyPr/>
        <a:lstStyle/>
        <a:p>
          <a:endParaRPr lang="en-US"/>
        </a:p>
      </dgm:t>
    </dgm:pt>
    <dgm:pt modelId="{696CDBE3-3A88-4F4E-9A39-CD2BF27AE989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3600" b="0" dirty="0" smtClean="0"/>
            <a:t>JSON Based Field Population</a:t>
          </a:r>
          <a:endParaRPr lang="en-US" sz="3600" b="0" dirty="0"/>
        </a:p>
      </dgm:t>
    </dgm:pt>
    <dgm:pt modelId="{77535325-8140-4969-81AB-43B1D2F77195}" type="sibTrans" cxnId="{E4CE945F-7BF5-484A-9E6C-E5F8119854E7}">
      <dgm:prSet/>
      <dgm:spPr/>
      <dgm:t>
        <a:bodyPr/>
        <a:lstStyle/>
        <a:p>
          <a:endParaRPr lang="en-US"/>
        </a:p>
      </dgm:t>
    </dgm:pt>
    <dgm:pt modelId="{4DFDCDD7-620B-4302-9CFD-940FB826E150}" type="parTrans" cxnId="{E4CE945F-7BF5-484A-9E6C-E5F8119854E7}">
      <dgm:prSet/>
      <dgm:spPr/>
      <dgm:t>
        <a:bodyPr/>
        <a:lstStyle/>
        <a:p>
          <a:endParaRPr lang="en-US"/>
        </a:p>
      </dgm:t>
    </dgm:pt>
    <dgm:pt modelId="{BE910049-7D12-4662-9763-DC09E72AFDC3}" type="pres">
      <dgm:prSet presAssocID="{89FF0536-42A2-45EE-AA5B-41500935AC53}" presName="linear" presStyleCnt="0">
        <dgm:presLayoutVars>
          <dgm:animLvl val="lvl"/>
          <dgm:resizeHandles val="exact"/>
        </dgm:presLayoutVars>
      </dgm:prSet>
      <dgm:spPr/>
    </dgm:pt>
    <dgm:pt modelId="{F1D66A12-D0A3-435F-8DA4-7E494DC623A9}" type="pres">
      <dgm:prSet presAssocID="{696CDBE3-3A88-4F4E-9A39-CD2BF27AE989}" presName="parentText" presStyleLbl="node1" presStyleIdx="0" presStyleCnt="2" custScaleY="46854" custLinFactNeighborY="-32741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8DA55D96-AA00-4717-83CA-03473C2EF485}" type="pres">
      <dgm:prSet presAssocID="{696CDBE3-3A88-4F4E-9A39-CD2BF27AE989}" presName="childText" presStyleLbl="revTx" presStyleIdx="0" presStyleCnt="2" custLinFactNeighborY="-179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35DE1D-1524-490C-A2B3-D41B6B69B125}" type="pres">
      <dgm:prSet presAssocID="{B15A841B-9B05-436A-8869-8B8CF451EFFB}" presName="parentText" presStyleLbl="node1" presStyleIdx="1" presStyleCnt="2" custScaleY="51081" custLinFactNeighborY="22148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A258131E-FDB4-4972-83A4-1AC56728D507}" type="pres">
      <dgm:prSet presAssocID="{B15A841B-9B05-436A-8869-8B8CF451EFFB}" presName="childText" presStyleLbl="revTx" presStyleIdx="1" presStyleCnt="2" custLinFactNeighborY="454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BD9223-0091-4B84-9249-382EC1DCD745}" type="presOf" srcId="{696CDBE3-3A88-4F4E-9A39-CD2BF27AE989}" destId="{F1D66A12-D0A3-435F-8DA4-7E494DC623A9}" srcOrd="0" destOrd="0" presId="urn:microsoft.com/office/officeart/2005/8/layout/vList2"/>
    <dgm:cxn modelId="{9D8DAADF-2D38-42C3-A38B-25210E4BB1CE}" type="presOf" srcId="{A0555EFD-CA94-419D-BAD0-F01F6E66C3EB}" destId="{8DA55D96-AA00-4717-83CA-03473C2EF485}" srcOrd="0" destOrd="0" presId="urn:microsoft.com/office/officeart/2005/8/layout/vList2"/>
    <dgm:cxn modelId="{5530F6C4-A659-4077-9F51-D0031A06337D}" srcId="{89FF0536-42A2-45EE-AA5B-41500935AC53}" destId="{B15A841B-9B05-436A-8869-8B8CF451EFFB}" srcOrd="1" destOrd="0" parTransId="{C6D98F13-6725-46CB-BF3E-0168A7C4E3D3}" sibTransId="{D4ABA3AC-B34F-4D51-BD96-99B88E10BCE3}"/>
    <dgm:cxn modelId="{CF19F59A-2DF9-4074-AC6E-53C3C9F860E8}" srcId="{696CDBE3-3A88-4F4E-9A39-CD2BF27AE989}" destId="{A0555EFD-CA94-419D-BAD0-F01F6E66C3EB}" srcOrd="0" destOrd="0" parTransId="{782C4674-5190-4DDF-9673-2446C09C4F02}" sibTransId="{BA3B8F85-1E61-43B1-B96C-60B2526DAC84}"/>
    <dgm:cxn modelId="{4E1E8672-B49B-4F29-A48F-34B3913B28EF}" type="presOf" srcId="{CD27A389-AB12-4E1C-AC05-1AEEFE7D927B}" destId="{A258131E-FDB4-4972-83A4-1AC56728D507}" srcOrd="0" destOrd="0" presId="urn:microsoft.com/office/officeart/2005/8/layout/vList2"/>
    <dgm:cxn modelId="{E4CE945F-7BF5-484A-9E6C-E5F8119854E7}" srcId="{89FF0536-42A2-45EE-AA5B-41500935AC53}" destId="{696CDBE3-3A88-4F4E-9A39-CD2BF27AE989}" srcOrd="0" destOrd="0" parTransId="{4DFDCDD7-620B-4302-9CFD-940FB826E150}" sibTransId="{77535325-8140-4969-81AB-43B1D2F77195}"/>
    <dgm:cxn modelId="{A7DD4262-CF42-48D4-B9CD-2FA7A3EC6DBF}" type="presOf" srcId="{89FF0536-42A2-45EE-AA5B-41500935AC53}" destId="{BE910049-7D12-4662-9763-DC09E72AFDC3}" srcOrd="0" destOrd="0" presId="urn:microsoft.com/office/officeart/2005/8/layout/vList2"/>
    <dgm:cxn modelId="{3A8BED6D-ED29-43E5-B45E-9550D462F1DE}" type="presOf" srcId="{B15A841B-9B05-436A-8869-8B8CF451EFFB}" destId="{1B35DE1D-1524-490C-A2B3-D41B6B69B125}" srcOrd="0" destOrd="0" presId="urn:microsoft.com/office/officeart/2005/8/layout/vList2"/>
    <dgm:cxn modelId="{899C00C4-2479-457A-B5C9-BEB7330760FA}" srcId="{B15A841B-9B05-436A-8869-8B8CF451EFFB}" destId="{CD27A389-AB12-4E1C-AC05-1AEEFE7D927B}" srcOrd="0" destOrd="0" parTransId="{703BCBFA-F281-4185-AD74-FDE93B1D1F4B}" sibTransId="{5AC14487-BA1D-4013-9EE2-5DD2601CFD5E}"/>
    <dgm:cxn modelId="{25673818-BAD2-4F9D-913E-5432B2927AD7}" type="presParOf" srcId="{BE910049-7D12-4662-9763-DC09E72AFDC3}" destId="{F1D66A12-D0A3-435F-8DA4-7E494DC623A9}" srcOrd="0" destOrd="0" presId="urn:microsoft.com/office/officeart/2005/8/layout/vList2"/>
    <dgm:cxn modelId="{052E2802-E06B-4C61-BB2D-343AF0666525}" type="presParOf" srcId="{BE910049-7D12-4662-9763-DC09E72AFDC3}" destId="{8DA55D96-AA00-4717-83CA-03473C2EF485}" srcOrd="1" destOrd="0" presId="urn:microsoft.com/office/officeart/2005/8/layout/vList2"/>
    <dgm:cxn modelId="{97E2CB0F-9D21-4633-9F70-0E4EF7E69207}" type="presParOf" srcId="{BE910049-7D12-4662-9763-DC09E72AFDC3}" destId="{1B35DE1D-1524-490C-A2B3-D41B6B69B125}" srcOrd="2" destOrd="0" presId="urn:microsoft.com/office/officeart/2005/8/layout/vList2"/>
    <dgm:cxn modelId="{B5F53E4F-36D2-4BE9-8650-A2E272EADA10}" type="presParOf" srcId="{BE910049-7D12-4662-9763-DC09E72AFDC3}" destId="{A258131E-FDB4-4972-83A4-1AC56728D50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FF0536-42A2-45EE-AA5B-41500935AC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6CDBE3-3A88-4F4E-9A39-CD2BF27AE989}">
      <dgm:prSet phldrT="[Text]" custT="1"/>
      <dgm:spPr>
        <a:solidFill>
          <a:schemeClr val="accent1">
            <a:lumMod val="7500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3200" dirty="0" smtClean="0"/>
            <a:t>How</a:t>
          </a:r>
          <a:r>
            <a:rPr lang="en-US" sz="3200" baseline="0" dirty="0" smtClean="0"/>
            <a:t> these tables are getting created</a:t>
          </a:r>
          <a:endParaRPr lang="en-US" sz="3200" dirty="0"/>
        </a:p>
      </dgm:t>
    </dgm:pt>
    <dgm:pt modelId="{4DFDCDD7-620B-4302-9CFD-940FB826E150}" type="parTrans" cxnId="{E4CE945F-7BF5-484A-9E6C-E5F8119854E7}">
      <dgm:prSet/>
      <dgm:spPr/>
      <dgm:t>
        <a:bodyPr/>
        <a:lstStyle/>
        <a:p>
          <a:endParaRPr lang="en-US"/>
        </a:p>
      </dgm:t>
    </dgm:pt>
    <dgm:pt modelId="{77535325-8140-4969-81AB-43B1D2F77195}" type="sibTrans" cxnId="{E4CE945F-7BF5-484A-9E6C-E5F8119854E7}">
      <dgm:prSet/>
      <dgm:spPr/>
      <dgm:t>
        <a:bodyPr/>
        <a:lstStyle/>
        <a:p>
          <a:endParaRPr lang="en-US"/>
        </a:p>
      </dgm:t>
    </dgm:pt>
    <dgm:pt modelId="{A0555EFD-CA94-419D-BAD0-F01F6E66C3EB}">
      <dgm:prSet phldrT="[Text]" custT="1"/>
      <dgm:spPr/>
      <dgm:t>
        <a:bodyPr/>
        <a:lstStyle/>
        <a:p>
          <a:endParaRPr lang="en-US" sz="3900" dirty="0"/>
        </a:p>
      </dgm:t>
    </dgm:pt>
    <dgm:pt modelId="{782C4674-5190-4DDF-9673-2446C09C4F02}" type="parTrans" cxnId="{CF19F59A-2DF9-4074-AC6E-53C3C9F860E8}">
      <dgm:prSet/>
      <dgm:spPr/>
      <dgm:t>
        <a:bodyPr/>
        <a:lstStyle/>
        <a:p>
          <a:endParaRPr lang="en-US"/>
        </a:p>
      </dgm:t>
    </dgm:pt>
    <dgm:pt modelId="{BA3B8F85-1E61-43B1-B96C-60B2526DAC84}" type="sibTrans" cxnId="{CF19F59A-2DF9-4074-AC6E-53C3C9F860E8}">
      <dgm:prSet/>
      <dgm:spPr/>
      <dgm:t>
        <a:bodyPr/>
        <a:lstStyle/>
        <a:p>
          <a:endParaRPr lang="en-US"/>
        </a:p>
      </dgm:t>
    </dgm:pt>
    <dgm:pt modelId="{BE910049-7D12-4662-9763-DC09E72AFDC3}" type="pres">
      <dgm:prSet presAssocID="{89FF0536-42A2-45EE-AA5B-41500935AC53}" presName="linear" presStyleCnt="0">
        <dgm:presLayoutVars>
          <dgm:animLvl val="lvl"/>
          <dgm:resizeHandles val="exact"/>
        </dgm:presLayoutVars>
      </dgm:prSet>
      <dgm:spPr/>
    </dgm:pt>
    <dgm:pt modelId="{F1D66A12-D0A3-435F-8DA4-7E494DC623A9}" type="pres">
      <dgm:prSet presAssocID="{696CDBE3-3A88-4F4E-9A39-CD2BF27AE989}" presName="parentText" presStyleLbl="node1" presStyleIdx="0" presStyleCnt="1" custScaleY="44146" custLinFactY="-71352" custLinFactNeighborX="-624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8DA55D96-AA00-4717-83CA-03473C2EF485}" type="pres">
      <dgm:prSet presAssocID="{696CDBE3-3A88-4F4E-9A39-CD2BF27AE98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FE7A73-7271-43C3-96D5-6EB9B558D99D}" type="presOf" srcId="{89FF0536-42A2-45EE-AA5B-41500935AC53}" destId="{BE910049-7D12-4662-9763-DC09E72AFDC3}" srcOrd="0" destOrd="0" presId="urn:microsoft.com/office/officeart/2005/8/layout/vList2"/>
    <dgm:cxn modelId="{E4CE945F-7BF5-484A-9E6C-E5F8119854E7}" srcId="{89FF0536-42A2-45EE-AA5B-41500935AC53}" destId="{696CDBE3-3A88-4F4E-9A39-CD2BF27AE989}" srcOrd="0" destOrd="0" parTransId="{4DFDCDD7-620B-4302-9CFD-940FB826E150}" sibTransId="{77535325-8140-4969-81AB-43B1D2F77195}"/>
    <dgm:cxn modelId="{CF19F59A-2DF9-4074-AC6E-53C3C9F860E8}" srcId="{696CDBE3-3A88-4F4E-9A39-CD2BF27AE989}" destId="{A0555EFD-CA94-419D-BAD0-F01F6E66C3EB}" srcOrd="0" destOrd="0" parTransId="{782C4674-5190-4DDF-9673-2446C09C4F02}" sibTransId="{BA3B8F85-1E61-43B1-B96C-60B2526DAC84}"/>
    <dgm:cxn modelId="{DD0E747D-FFC4-4D1A-A5E4-304C9A0BD600}" type="presOf" srcId="{A0555EFD-CA94-419D-BAD0-F01F6E66C3EB}" destId="{8DA55D96-AA00-4717-83CA-03473C2EF485}" srcOrd="0" destOrd="0" presId="urn:microsoft.com/office/officeart/2005/8/layout/vList2"/>
    <dgm:cxn modelId="{5BEDC153-5BD5-4C00-B9A1-3D9E4C584539}" type="presOf" srcId="{696CDBE3-3A88-4F4E-9A39-CD2BF27AE989}" destId="{F1D66A12-D0A3-435F-8DA4-7E494DC623A9}" srcOrd="0" destOrd="0" presId="urn:microsoft.com/office/officeart/2005/8/layout/vList2"/>
    <dgm:cxn modelId="{8F1FE287-017E-497D-9FBF-9BA8BA6F2423}" type="presParOf" srcId="{BE910049-7D12-4662-9763-DC09E72AFDC3}" destId="{F1D66A12-D0A3-435F-8DA4-7E494DC623A9}" srcOrd="0" destOrd="0" presId="urn:microsoft.com/office/officeart/2005/8/layout/vList2"/>
    <dgm:cxn modelId="{2B50CC25-D967-4514-A352-62BE4D18D62E}" type="presParOf" srcId="{BE910049-7D12-4662-9763-DC09E72AFDC3}" destId="{8DA55D96-AA00-4717-83CA-03473C2EF48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FF0536-42A2-45EE-AA5B-41500935AC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398B05-0170-41AD-BD00-2437FF95F390}">
      <dgm:prSet phldrT="[Text]"/>
      <dgm:spPr>
        <a:solidFill>
          <a:schemeClr val="accent1">
            <a:lumMod val="7500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dirty="0" smtClean="0"/>
            <a:t>Angularjs two-way Data Binding   </a:t>
          </a:r>
          <a:endParaRPr lang="en-US" dirty="0"/>
        </a:p>
      </dgm:t>
    </dgm:pt>
    <dgm:pt modelId="{67A2EE3C-39DC-41B7-AE46-AAA96D9392D6}" type="parTrans" cxnId="{E6352369-9A5B-4BA5-8E1A-2CEE3384AFCA}">
      <dgm:prSet/>
      <dgm:spPr/>
      <dgm:t>
        <a:bodyPr/>
        <a:lstStyle/>
        <a:p>
          <a:endParaRPr lang="en-US"/>
        </a:p>
      </dgm:t>
    </dgm:pt>
    <dgm:pt modelId="{7C8E48A6-5DF7-4D32-815C-291C582A203A}" type="sibTrans" cxnId="{E6352369-9A5B-4BA5-8E1A-2CEE3384AFCA}">
      <dgm:prSet/>
      <dgm:spPr/>
      <dgm:t>
        <a:bodyPr/>
        <a:lstStyle/>
        <a:p>
          <a:endParaRPr lang="en-US"/>
        </a:p>
      </dgm:t>
    </dgm:pt>
    <dgm:pt modelId="{BE910049-7D12-4662-9763-DC09E72AFDC3}" type="pres">
      <dgm:prSet presAssocID="{89FF0536-42A2-45EE-AA5B-41500935AC53}" presName="linear" presStyleCnt="0">
        <dgm:presLayoutVars>
          <dgm:animLvl val="lvl"/>
          <dgm:resizeHandles val="exact"/>
        </dgm:presLayoutVars>
      </dgm:prSet>
      <dgm:spPr/>
    </dgm:pt>
    <dgm:pt modelId="{790114BB-28DD-4CAD-97EE-EA904021F103}" type="pres">
      <dgm:prSet presAssocID="{E8398B05-0170-41AD-BD00-2437FF95F390}" presName="parentText" presStyleLbl="node1" presStyleIdx="0" presStyleCnt="1" custScaleY="44146" custLinFactNeighborX="1054" custLinFactNeighborY="-92615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E6352369-9A5B-4BA5-8E1A-2CEE3384AFCA}" srcId="{89FF0536-42A2-45EE-AA5B-41500935AC53}" destId="{E8398B05-0170-41AD-BD00-2437FF95F390}" srcOrd="0" destOrd="0" parTransId="{67A2EE3C-39DC-41B7-AE46-AAA96D9392D6}" sibTransId="{7C8E48A6-5DF7-4D32-815C-291C582A203A}"/>
    <dgm:cxn modelId="{2310FC6C-016F-4441-A116-272C1C44AB18}" type="presOf" srcId="{89FF0536-42A2-45EE-AA5B-41500935AC53}" destId="{BE910049-7D12-4662-9763-DC09E72AFDC3}" srcOrd="0" destOrd="0" presId="urn:microsoft.com/office/officeart/2005/8/layout/vList2"/>
    <dgm:cxn modelId="{70DD731B-D1A3-4B47-9FA2-1A85DE91A672}" type="presOf" srcId="{E8398B05-0170-41AD-BD00-2437FF95F390}" destId="{790114BB-28DD-4CAD-97EE-EA904021F103}" srcOrd="0" destOrd="0" presId="urn:microsoft.com/office/officeart/2005/8/layout/vList2"/>
    <dgm:cxn modelId="{406DE9E2-F8C4-4C66-A52D-55390BF2ABB7}" type="presParOf" srcId="{BE910049-7D12-4662-9763-DC09E72AFDC3}" destId="{790114BB-28DD-4CAD-97EE-EA904021F10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9FF0536-42A2-45EE-AA5B-41500935AC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6CDBE3-3A88-4F4E-9A39-CD2BF27AE989}">
      <dgm:prSet phldrT="[Text]" custT="1"/>
      <dgm:spPr>
        <a:solidFill>
          <a:schemeClr val="accent1">
            <a:lumMod val="7500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3200" dirty="0" smtClean="0"/>
            <a:t>Dynamic Template Generation Based On Layout JSON   </a:t>
          </a:r>
          <a:endParaRPr lang="en-US" sz="3200" dirty="0"/>
        </a:p>
      </dgm:t>
    </dgm:pt>
    <dgm:pt modelId="{4DFDCDD7-620B-4302-9CFD-940FB826E150}" type="parTrans" cxnId="{E4CE945F-7BF5-484A-9E6C-E5F8119854E7}">
      <dgm:prSet/>
      <dgm:spPr/>
      <dgm:t>
        <a:bodyPr/>
        <a:lstStyle/>
        <a:p>
          <a:endParaRPr lang="en-US"/>
        </a:p>
      </dgm:t>
    </dgm:pt>
    <dgm:pt modelId="{77535325-8140-4969-81AB-43B1D2F77195}" type="sibTrans" cxnId="{E4CE945F-7BF5-484A-9E6C-E5F8119854E7}">
      <dgm:prSet/>
      <dgm:spPr/>
      <dgm:t>
        <a:bodyPr/>
        <a:lstStyle/>
        <a:p>
          <a:endParaRPr lang="en-US"/>
        </a:p>
      </dgm:t>
    </dgm:pt>
    <dgm:pt modelId="{A0555EFD-CA94-419D-BAD0-F01F6E66C3EB}">
      <dgm:prSet phldrT="[Text]" custT="1"/>
      <dgm:spPr/>
      <dgm:t>
        <a:bodyPr/>
        <a:lstStyle/>
        <a:p>
          <a:endParaRPr lang="en-US" sz="3900" dirty="0"/>
        </a:p>
      </dgm:t>
    </dgm:pt>
    <dgm:pt modelId="{782C4674-5190-4DDF-9673-2446C09C4F02}" type="parTrans" cxnId="{CF19F59A-2DF9-4074-AC6E-53C3C9F860E8}">
      <dgm:prSet/>
      <dgm:spPr/>
      <dgm:t>
        <a:bodyPr/>
        <a:lstStyle/>
        <a:p>
          <a:endParaRPr lang="en-US"/>
        </a:p>
      </dgm:t>
    </dgm:pt>
    <dgm:pt modelId="{BA3B8F85-1E61-43B1-B96C-60B2526DAC84}" type="sibTrans" cxnId="{CF19F59A-2DF9-4074-AC6E-53C3C9F860E8}">
      <dgm:prSet/>
      <dgm:spPr/>
      <dgm:t>
        <a:bodyPr/>
        <a:lstStyle/>
        <a:p>
          <a:endParaRPr lang="en-US"/>
        </a:p>
      </dgm:t>
    </dgm:pt>
    <dgm:pt modelId="{BE910049-7D12-4662-9763-DC09E72AFDC3}" type="pres">
      <dgm:prSet presAssocID="{89FF0536-42A2-45EE-AA5B-41500935AC53}" presName="linear" presStyleCnt="0">
        <dgm:presLayoutVars>
          <dgm:animLvl val="lvl"/>
          <dgm:resizeHandles val="exact"/>
        </dgm:presLayoutVars>
      </dgm:prSet>
      <dgm:spPr/>
    </dgm:pt>
    <dgm:pt modelId="{F1D66A12-D0A3-435F-8DA4-7E494DC623A9}" type="pres">
      <dgm:prSet presAssocID="{696CDBE3-3A88-4F4E-9A39-CD2BF27AE989}" presName="parentText" presStyleLbl="node1" presStyleIdx="0" presStyleCnt="1" custScaleY="44146" custLinFactY="-20471" custLinFactNeighborX="0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8DA55D96-AA00-4717-83CA-03473C2EF485}" type="pres">
      <dgm:prSet presAssocID="{696CDBE3-3A88-4F4E-9A39-CD2BF27AE98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DF4B53B-07FE-4682-860B-1B6A5515FE60}" type="presOf" srcId="{89FF0536-42A2-45EE-AA5B-41500935AC53}" destId="{BE910049-7D12-4662-9763-DC09E72AFDC3}" srcOrd="0" destOrd="0" presId="urn:microsoft.com/office/officeart/2005/8/layout/vList2"/>
    <dgm:cxn modelId="{E4CE945F-7BF5-484A-9E6C-E5F8119854E7}" srcId="{89FF0536-42A2-45EE-AA5B-41500935AC53}" destId="{696CDBE3-3A88-4F4E-9A39-CD2BF27AE989}" srcOrd="0" destOrd="0" parTransId="{4DFDCDD7-620B-4302-9CFD-940FB826E150}" sibTransId="{77535325-8140-4969-81AB-43B1D2F77195}"/>
    <dgm:cxn modelId="{56F52790-75CD-44CA-B178-50A83F5400F6}" type="presOf" srcId="{696CDBE3-3A88-4F4E-9A39-CD2BF27AE989}" destId="{F1D66A12-D0A3-435F-8DA4-7E494DC623A9}" srcOrd="0" destOrd="0" presId="urn:microsoft.com/office/officeart/2005/8/layout/vList2"/>
    <dgm:cxn modelId="{CF19F59A-2DF9-4074-AC6E-53C3C9F860E8}" srcId="{696CDBE3-3A88-4F4E-9A39-CD2BF27AE989}" destId="{A0555EFD-CA94-419D-BAD0-F01F6E66C3EB}" srcOrd="0" destOrd="0" parTransId="{782C4674-5190-4DDF-9673-2446C09C4F02}" sibTransId="{BA3B8F85-1E61-43B1-B96C-60B2526DAC84}"/>
    <dgm:cxn modelId="{E6939C24-919A-4D14-895C-8278EDE1CC0A}" type="presOf" srcId="{A0555EFD-CA94-419D-BAD0-F01F6E66C3EB}" destId="{8DA55D96-AA00-4717-83CA-03473C2EF485}" srcOrd="0" destOrd="0" presId="urn:microsoft.com/office/officeart/2005/8/layout/vList2"/>
    <dgm:cxn modelId="{B903A6C8-139D-451E-A152-BFD4383FEC27}" type="presParOf" srcId="{BE910049-7D12-4662-9763-DC09E72AFDC3}" destId="{F1D66A12-D0A3-435F-8DA4-7E494DC623A9}" srcOrd="0" destOrd="0" presId="urn:microsoft.com/office/officeart/2005/8/layout/vList2"/>
    <dgm:cxn modelId="{86FED6BC-CBA6-4184-A077-7757F631C87D}" type="presParOf" srcId="{BE910049-7D12-4662-9763-DC09E72AFDC3}" destId="{8DA55D96-AA00-4717-83CA-03473C2EF48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41BD19-E97D-4670-81FB-09450898B91B}" type="doc">
      <dgm:prSet loTypeId="urn:microsoft.com/office/officeart/2005/8/layout/cycle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AF3A04-BFB1-4713-B114-69EF468760E7}">
      <dgm:prSet phldrT="[Text]"/>
      <dgm:spPr/>
      <dgm:t>
        <a:bodyPr/>
        <a:lstStyle/>
        <a:p>
          <a:r>
            <a:rPr lang="en-US" dirty="0" smtClean="0"/>
            <a:t>JSON </a:t>
          </a:r>
          <a:endParaRPr lang="en-US" dirty="0"/>
        </a:p>
      </dgm:t>
    </dgm:pt>
    <dgm:pt modelId="{392478ED-A2E0-4D4D-8EB7-4F0B5A7386B6}" type="parTrans" cxnId="{400355E5-EA34-49CD-942F-A5195AFAC17F}">
      <dgm:prSet/>
      <dgm:spPr/>
      <dgm:t>
        <a:bodyPr/>
        <a:lstStyle/>
        <a:p>
          <a:endParaRPr lang="en-US"/>
        </a:p>
      </dgm:t>
    </dgm:pt>
    <dgm:pt modelId="{48F526C2-BDE6-4A2F-A4DD-C080BD74D683}" type="sibTrans" cxnId="{400355E5-EA34-49CD-942F-A5195AFAC17F}">
      <dgm:prSet/>
      <dgm:spPr/>
      <dgm:t>
        <a:bodyPr/>
        <a:lstStyle/>
        <a:p>
          <a:endParaRPr lang="en-US"/>
        </a:p>
      </dgm:t>
    </dgm:pt>
    <dgm:pt modelId="{E8EC02ED-15F8-4081-9DC0-73326BE3C702}">
      <dgm:prSet phldrT="[Text]"/>
      <dgm:spPr/>
      <dgm:t>
        <a:bodyPr/>
        <a:lstStyle/>
        <a:p>
          <a:r>
            <a:rPr lang="en-US" dirty="0" smtClean="0"/>
            <a:t>Higher Order DOM Generator</a:t>
          </a:r>
          <a:endParaRPr lang="en-US" dirty="0"/>
        </a:p>
      </dgm:t>
    </dgm:pt>
    <dgm:pt modelId="{46BAED7F-4F40-41D2-8248-8BEECE20327E}" type="parTrans" cxnId="{33CA0804-6355-4A71-BECE-CB75B1CBF66D}">
      <dgm:prSet/>
      <dgm:spPr/>
      <dgm:t>
        <a:bodyPr/>
        <a:lstStyle/>
        <a:p>
          <a:endParaRPr lang="en-US"/>
        </a:p>
      </dgm:t>
    </dgm:pt>
    <dgm:pt modelId="{74C2783C-D5A0-4F5B-8AD5-4F54CF637937}" type="sibTrans" cxnId="{33CA0804-6355-4A71-BECE-CB75B1CBF66D}">
      <dgm:prSet/>
      <dgm:spPr/>
      <dgm:t>
        <a:bodyPr/>
        <a:lstStyle/>
        <a:p>
          <a:endParaRPr lang="en-US"/>
        </a:p>
      </dgm:t>
    </dgm:pt>
    <dgm:pt modelId="{23FB4B1C-A079-463F-9933-A92A0E850D9E}">
      <dgm:prSet phldrT="[Text]"/>
      <dgm:spPr/>
      <dgm:t>
        <a:bodyPr/>
        <a:lstStyle/>
        <a:p>
          <a:r>
            <a:rPr lang="en-US" dirty="0" smtClean="0"/>
            <a:t>DOM Generator</a:t>
          </a:r>
          <a:endParaRPr lang="en-US" dirty="0"/>
        </a:p>
      </dgm:t>
    </dgm:pt>
    <dgm:pt modelId="{3055FB5E-D2BE-4C31-95B0-1061E1D7B0DC}" type="parTrans" cxnId="{CE37544D-C742-4C2C-BB3C-ED70C9405B14}">
      <dgm:prSet/>
      <dgm:spPr/>
      <dgm:t>
        <a:bodyPr/>
        <a:lstStyle/>
        <a:p>
          <a:endParaRPr lang="en-US"/>
        </a:p>
      </dgm:t>
    </dgm:pt>
    <dgm:pt modelId="{EED705F4-6722-4991-8883-D951A2BD85CD}" type="sibTrans" cxnId="{CE37544D-C742-4C2C-BB3C-ED70C9405B14}">
      <dgm:prSet/>
      <dgm:spPr/>
      <dgm:t>
        <a:bodyPr/>
        <a:lstStyle/>
        <a:p>
          <a:endParaRPr lang="en-US"/>
        </a:p>
      </dgm:t>
    </dgm:pt>
    <dgm:pt modelId="{388C894A-5139-45EB-8FFE-3BF6D0BC6E45}">
      <dgm:prSet phldrT="[Text]"/>
      <dgm:spPr/>
      <dgm:t>
        <a:bodyPr/>
        <a:lstStyle/>
        <a:p>
          <a:r>
            <a:rPr lang="en-US" dirty="0" smtClean="0"/>
            <a:t>DOM</a:t>
          </a:r>
          <a:endParaRPr lang="en-US" dirty="0"/>
        </a:p>
      </dgm:t>
    </dgm:pt>
    <dgm:pt modelId="{5A572A1F-23C2-461D-9B6F-F269AD41CAA1}" type="parTrans" cxnId="{B54FB898-0B7B-4E42-8A27-D4016D7ECCAD}">
      <dgm:prSet/>
      <dgm:spPr/>
      <dgm:t>
        <a:bodyPr/>
        <a:lstStyle/>
        <a:p>
          <a:endParaRPr lang="en-US"/>
        </a:p>
      </dgm:t>
    </dgm:pt>
    <dgm:pt modelId="{3A861834-4D7F-4A55-9AC6-A3F910867F1F}" type="sibTrans" cxnId="{B54FB898-0B7B-4E42-8A27-D4016D7ECCAD}">
      <dgm:prSet/>
      <dgm:spPr/>
      <dgm:t>
        <a:bodyPr/>
        <a:lstStyle/>
        <a:p>
          <a:endParaRPr lang="en-US"/>
        </a:p>
      </dgm:t>
    </dgm:pt>
    <dgm:pt modelId="{517EFFDA-B5F8-4D1D-98C3-C964F484E140}" type="pres">
      <dgm:prSet presAssocID="{8A41BD19-E97D-4670-81FB-09450898B91B}" presName="cycle" presStyleCnt="0">
        <dgm:presLayoutVars>
          <dgm:dir/>
          <dgm:resizeHandles val="exact"/>
        </dgm:presLayoutVars>
      </dgm:prSet>
      <dgm:spPr/>
    </dgm:pt>
    <dgm:pt modelId="{E3E1E174-F938-43F1-81CB-04DAE34D4C9B}" type="pres">
      <dgm:prSet presAssocID="{FCAF3A04-BFB1-4713-B114-69EF468760E7}" presName="node" presStyleLbl="node1" presStyleIdx="0" presStyleCnt="4" custRadScaleRad="161056" custRadScaleInc="-1853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AC5592-F6DA-4502-8659-7E5B40E48A78}" type="pres">
      <dgm:prSet presAssocID="{FCAF3A04-BFB1-4713-B114-69EF468760E7}" presName="spNode" presStyleCnt="0"/>
      <dgm:spPr/>
    </dgm:pt>
    <dgm:pt modelId="{4039E4CA-4D5D-4F12-A4D7-EDA9A1DC8917}" type="pres">
      <dgm:prSet presAssocID="{48F526C2-BDE6-4A2F-A4DD-C080BD74D683}" presName="sibTrans" presStyleLbl="sibTrans1D1" presStyleIdx="0" presStyleCnt="4"/>
      <dgm:spPr/>
    </dgm:pt>
    <dgm:pt modelId="{ED4FC09C-80AF-4709-BA53-DEF3C5D4A332}" type="pres">
      <dgm:prSet presAssocID="{E8EC02ED-15F8-4081-9DC0-73326BE3C702}" presName="node" presStyleLbl="node1" presStyleIdx="1" presStyleCnt="4" custRadScaleRad="109711" custRadScaleInc="-1004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131B78-94AA-480E-94D7-5E10309C4467}" type="pres">
      <dgm:prSet presAssocID="{E8EC02ED-15F8-4081-9DC0-73326BE3C702}" presName="spNode" presStyleCnt="0"/>
      <dgm:spPr/>
    </dgm:pt>
    <dgm:pt modelId="{2A2F0DBD-3622-446A-8ED4-37692E898818}" type="pres">
      <dgm:prSet presAssocID="{74C2783C-D5A0-4F5B-8AD5-4F54CF637937}" presName="sibTrans" presStyleLbl="sibTrans1D1" presStyleIdx="1" presStyleCnt="4"/>
      <dgm:spPr/>
    </dgm:pt>
    <dgm:pt modelId="{980AA5AD-8801-40B3-A14E-929A5DC486D9}" type="pres">
      <dgm:prSet presAssocID="{23FB4B1C-A079-463F-9933-A92A0E850D9E}" presName="node" presStyleLbl="node1" presStyleIdx="2" presStyleCnt="4" custRadScaleRad="119662" custRadScaleInc="-175446">
        <dgm:presLayoutVars>
          <dgm:bulletEnabled val="1"/>
        </dgm:presLayoutVars>
      </dgm:prSet>
      <dgm:spPr/>
    </dgm:pt>
    <dgm:pt modelId="{2EE0FC4F-E963-463E-8007-44D279A31F50}" type="pres">
      <dgm:prSet presAssocID="{23FB4B1C-A079-463F-9933-A92A0E850D9E}" presName="spNode" presStyleCnt="0"/>
      <dgm:spPr/>
    </dgm:pt>
    <dgm:pt modelId="{9DFE7A3F-066D-4E39-9D5F-F0D3E5043C3F}" type="pres">
      <dgm:prSet presAssocID="{EED705F4-6722-4991-8883-D951A2BD85CD}" presName="sibTrans" presStyleLbl="sibTrans1D1" presStyleIdx="2" presStyleCnt="4"/>
      <dgm:spPr/>
    </dgm:pt>
    <dgm:pt modelId="{11B252CF-C9FF-4EDE-97EA-EC4D64453BE1}" type="pres">
      <dgm:prSet presAssocID="{388C894A-5139-45EB-8FFE-3BF6D0BC6E45}" presName="node" presStyleLbl="node1" presStyleIdx="3" presStyleCnt="4" custRadScaleRad="160938" custRadScaleInc="-1215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33565B-AE27-45D6-A900-5CFF6038E32F}" type="pres">
      <dgm:prSet presAssocID="{388C894A-5139-45EB-8FFE-3BF6D0BC6E45}" presName="spNode" presStyleCnt="0"/>
      <dgm:spPr/>
    </dgm:pt>
    <dgm:pt modelId="{3F3F72CD-06C6-4FA4-A2FC-1B3206713617}" type="pres">
      <dgm:prSet presAssocID="{3A861834-4D7F-4A55-9AC6-A3F910867F1F}" presName="sibTrans" presStyleLbl="sibTrans1D1" presStyleIdx="3" presStyleCnt="4"/>
      <dgm:spPr/>
    </dgm:pt>
  </dgm:ptLst>
  <dgm:cxnLst>
    <dgm:cxn modelId="{33CA0804-6355-4A71-BECE-CB75B1CBF66D}" srcId="{8A41BD19-E97D-4670-81FB-09450898B91B}" destId="{E8EC02ED-15F8-4081-9DC0-73326BE3C702}" srcOrd="1" destOrd="0" parTransId="{46BAED7F-4F40-41D2-8248-8BEECE20327E}" sibTransId="{74C2783C-D5A0-4F5B-8AD5-4F54CF637937}"/>
    <dgm:cxn modelId="{82E5BF7C-C6F4-44D7-84A1-3C8003692212}" type="presOf" srcId="{74C2783C-D5A0-4F5B-8AD5-4F54CF637937}" destId="{2A2F0DBD-3622-446A-8ED4-37692E898818}" srcOrd="0" destOrd="0" presId="urn:microsoft.com/office/officeart/2005/8/layout/cycle5"/>
    <dgm:cxn modelId="{D4B144BC-9639-4C1A-A076-1639F2EDEAA9}" type="presOf" srcId="{48F526C2-BDE6-4A2F-A4DD-C080BD74D683}" destId="{4039E4CA-4D5D-4F12-A4D7-EDA9A1DC8917}" srcOrd="0" destOrd="0" presId="urn:microsoft.com/office/officeart/2005/8/layout/cycle5"/>
    <dgm:cxn modelId="{940EEB6D-0352-499B-9BE8-4B9CEC25B72A}" type="presOf" srcId="{3A861834-4D7F-4A55-9AC6-A3F910867F1F}" destId="{3F3F72CD-06C6-4FA4-A2FC-1B3206713617}" srcOrd="0" destOrd="0" presId="urn:microsoft.com/office/officeart/2005/8/layout/cycle5"/>
    <dgm:cxn modelId="{01EE039A-39B9-4574-A840-B5F611C88024}" type="presOf" srcId="{23FB4B1C-A079-463F-9933-A92A0E850D9E}" destId="{980AA5AD-8801-40B3-A14E-929A5DC486D9}" srcOrd="0" destOrd="0" presId="urn:microsoft.com/office/officeart/2005/8/layout/cycle5"/>
    <dgm:cxn modelId="{169928E3-D0C0-4D6A-B6B7-2C0E16142232}" type="presOf" srcId="{FCAF3A04-BFB1-4713-B114-69EF468760E7}" destId="{E3E1E174-F938-43F1-81CB-04DAE34D4C9B}" srcOrd="0" destOrd="0" presId="urn:microsoft.com/office/officeart/2005/8/layout/cycle5"/>
    <dgm:cxn modelId="{4B8C7BB6-F839-463D-8F68-A72B4B8386FC}" type="presOf" srcId="{8A41BD19-E97D-4670-81FB-09450898B91B}" destId="{517EFFDA-B5F8-4D1D-98C3-C964F484E140}" srcOrd="0" destOrd="0" presId="urn:microsoft.com/office/officeart/2005/8/layout/cycle5"/>
    <dgm:cxn modelId="{B54FB898-0B7B-4E42-8A27-D4016D7ECCAD}" srcId="{8A41BD19-E97D-4670-81FB-09450898B91B}" destId="{388C894A-5139-45EB-8FFE-3BF6D0BC6E45}" srcOrd="3" destOrd="0" parTransId="{5A572A1F-23C2-461D-9B6F-F269AD41CAA1}" sibTransId="{3A861834-4D7F-4A55-9AC6-A3F910867F1F}"/>
    <dgm:cxn modelId="{E2F5E2EA-7D2C-4766-82DA-A25B01FBBEB5}" type="presOf" srcId="{E8EC02ED-15F8-4081-9DC0-73326BE3C702}" destId="{ED4FC09C-80AF-4709-BA53-DEF3C5D4A332}" srcOrd="0" destOrd="0" presId="urn:microsoft.com/office/officeart/2005/8/layout/cycle5"/>
    <dgm:cxn modelId="{CE37544D-C742-4C2C-BB3C-ED70C9405B14}" srcId="{8A41BD19-E97D-4670-81FB-09450898B91B}" destId="{23FB4B1C-A079-463F-9933-A92A0E850D9E}" srcOrd="2" destOrd="0" parTransId="{3055FB5E-D2BE-4C31-95B0-1061E1D7B0DC}" sibTransId="{EED705F4-6722-4991-8883-D951A2BD85CD}"/>
    <dgm:cxn modelId="{400355E5-EA34-49CD-942F-A5195AFAC17F}" srcId="{8A41BD19-E97D-4670-81FB-09450898B91B}" destId="{FCAF3A04-BFB1-4713-B114-69EF468760E7}" srcOrd="0" destOrd="0" parTransId="{392478ED-A2E0-4D4D-8EB7-4F0B5A7386B6}" sibTransId="{48F526C2-BDE6-4A2F-A4DD-C080BD74D683}"/>
    <dgm:cxn modelId="{6D306FCC-42AE-4A1D-965A-0CBF243A328B}" type="presOf" srcId="{388C894A-5139-45EB-8FFE-3BF6D0BC6E45}" destId="{11B252CF-C9FF-4EDE-97EA-EC4D64453BE1}" srcOrd="0" destOrd="0" presId="urn:microsoft.com/office/officeart/2005/8/layout/cycle5"/>
    <dgm:cxn modelId="{B0CD9442-88C9-4218-A207-AF50E18E818F}" type="presOf" srcId="{EED705F4-6722-4991-8883-D951A2BD85CD}" destId="{9DFE7A3F-066D-4E39-9D5F-F0D3E5043C3F}" srcOrd="0" destOrd="0" presId="urn:microsoft.com/office/officeart/2005/8/layout/cycle5"/>
    <dgm:cxn modelId="{06EC087B-40CB-4497-A428-ADDDA969479B}" type="presParOf" srcId="{517EFFDA-B5F8-4D1D-98C3-C964F484E140}" destId="{E3E1E174-F938-43F1-81CB-04DAE34D4C9B}" srcOrd="0" destOrd="0" presId="urn:microsoft.com/office/officeart/2005/8/layout/cycle5"/>
    <dgm:cxn modelId="{84B146FF-C09E-4AB3-AAA0-FF49BF262BDD}" type="presParOf" srcId="{517EFFDA-B5F8-4D1D-98C3-C964F484E140}" destId="{99AC5592-F6DA-4502-8659-7E5B40E48A78}" srcOrd="1" destOrd="0" presId="urn:microsoft.com/office/officeart/2005/8/layout/cycle5"/>
    <dgm:cxn modelId="{4D1A4C40-EC93-4917-8188-208C80E76C9B}" type="presParOf" srcId="{517EFFDA-B5F8-4D1D-98C3-C964F484E140}" destId="{4039E4CA-4D5D-4F12-A4D7-EDA9A1DC8917}" srcOrd="2" destOrd="0" presId="urn:microsoft.com/office/officeart/2005/8/layout/cycle5"/>
    <dgm:cxn modelId="{0156A161-9568-48FE-9DC2-A50654D74973}" type="presParOf" srcId="{517EFFDA-B5F8-4D1D-98C3-C964F484E140}" destId="{ED4FC09C-80AF-4709-BA53-DEF3C5D4A332}" srcOrd="3" destOrd="0" presId="urn:microsoft.com/office/officeart/2005/8/layout/cycle5"/>
    <dgm:cxn modelId="{1E534A26-A818-4C62-9879-C4FADABD182D}" type="presParOf" srcId="{517EFFDA-B5F8-4D1D-98C3-C964F484E140}" destId="{2C131B78-94AA-480E-94D7-5E10309C4467}" srcOrd="4" destOrd="0" presId="urn:microsoft.com/office/officeart/2005/8/layout/cycle5"/>
    <dgm:cxn modelId="{C3D8E5E2-90FF-401D-9C5B-D98EF202E23E}" type="presParOf" srcId="{517EFFDA-B5F8-4D1D-98C3-C964F484E140}" destId="{2A2F0DBD-3622-446A-8ED4-37692E898818}" srcOrd="5" destOrd="0" presId="urn:microsoft.com/office/officeart/2005/8/layout/cycle5"/>
    <dgm:cxn modelId="{1AC99CFA-F20D-4C4B-8BD0-D146D6713C1C}" type="presParOf" srcId="{517EFFDA-B5F8-4D1D-98C3-C964F484E140}" destId="{980AA5AD-8801-40B3-A14E-929A5DC486D9}" srcOrd="6" destOrd="0" presId="urn:microsoft.com/office/officeart/2005/8/layout/cycle5"/>
    <dgm:cxn modelId="{AA2B2292-6F8F-4E4C-B4ED-712AAAC10F3F}" type="presParOf" srcId="{517EFFDA-B5F8-4D1D-98C3-C964F484E140}" destId="{2EE0FC4F-E963-463E-8007-44D279A31F50}" srcOrd="7" destOrd="0" presId="urn:microsoft.com/office/officeart/2005/8/layout/cycle5"/>
    <dgm:cxn modelId="{4656E59C-9CBB-4EC0-9C3B-51C2DE32E167}" type="presParOf" srcId="{517EFFDA-B5F8-4D1D-98C3-C964F484E140}" destId="{9DFE7A3F-066D-4E39-9D5F-F0D3E5043C3F}" srcOrd="8" destOrd="0" presId="urn:microsoft.com/office/officeart/2005/8/layout/cycle5"/>
    <dgm:cxn modelId="{6A8DBBAB-09CF-4F03-9794-38833630B75C}" type="presParOf" srcId="{517EFFDA-B5F8-4D1D-98C3-C964F484E140}" destId="{11B252CF-C9FF-4EDE-97EA-EC4D64453BE1}" srcOrd="9" destOrd="0" presId="urn:microsoft.com/office/officeart/2005/8/layout/cycle5"/>
    <dgm:cxn modelId="{930EE8C2-4FFA-4B9C-BF40-262CFFBEC073}" type="presParOf" srcId="{517EFFDA-B5F8-4D1D-98C3-C964F484E140}" destId="{F133565B-AE27-45D6-A900-5CFF6038E32F}" srcOrd="10" destOrd="0" presId="urn:microsoft.com/office/officeart/2005/8/layout/cycle5"/>
    <dgm:cxn modelId="{25F0405C-E663-41C2-8C3C-121CA4E92C61}" type="presParOf" srcId="{517EFFDA-B5F8-4D1D-98C3-C964F484E140}" destId="{3F3F72CD-06C6-4FA4-A2FC-1B3206713617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9FF0536-42A2-45EE-AA5B-41500935AC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6CDBE3-3A88-4F4E-9A39-CD2BF27AE989}">
      <dgm:prSet phldrT="[Text]" custT="1"/>
      <dgm:spPr>
        <a:solidFill>
          <a:schemeClr val="accent1">
            <a:lumMod val="75000"/>
          </a:schemeClr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US" sz="3200" dirty="0" smtClean="0"/>
            <a:t>How</a:t>
          </a:r>
          <a:r>
            <a:rPr lang="en-US" sz="3200" baseline="0" dirty="0" smtClean="0"/>
            <a:t> is JSON Creating the layout</a:t>
          </a:r>
          <a:endParaRPr lang="en-US" sz="3200" dirty="0"/>
        </a:p>
      </dgm:t>
    </dgm:pt>
    <dgm:pt modelId="{4DFDCDD7-620B-4302-9CFD-940FB826E150}" type="parTrans" cxnId="{E4CE945F-7BF5-484A-9E6C-E5F8119854E7}">
      <dgm:prSet/>
      <dgm:spPr/>
      <dgm:t>
        <a:bodyPr/>
        <a:lstStyle/>
        <a:p>
          <a:endParaRPr lang="en-US"/>
        </a:p>
      </dgm:t>
    </dgm:pt>
    <dgm:pt modelId="{77535325-8140-4969-81AB-43B1D2F77195}" type="sibTrans" cxnId="{E4CE945F-7BF5-484A-9E6C-E5F8119854E7}">
      <dgm:prSet/>
      <dgm:spPr/>
      <dgm:t>
        <a:bodyPr/>
        <a:lstStyle/>
        <a:p>
          <a:endParaRPr lang="en-US"/>
        </a:p>
      </dgm:t>
    </dgm:pt>
    <dgm:pt modelId="{A0555EFD-CA94-419D-BAD0-F01F6E66C3EB}">
      <dgm:prSet phldrT="[Text]" custT="1"/>
      <dgm:spPr/>
      <dgm:t>
        <a:bodyPr/>
        <a:lstStyle/>
        <a:p>
          <a:endParaRPr lang="en-US" sz="3900" dirty="0"/>
        </a:p>
      </dgm:t>
    </dgm:pt>
    <dgm:pt modelId="{782C4674-5190-4DDF-9673-2446C09C4F02}" type="parTrans" cxnId="{CF19F59A-2DF9-4074-AC6E-53C3C9F860E8}">
      <dgm:prSet/>
      <dgm:spPr/>
      <dgm:t>
        <a:bodyPr/>
        <a:lstStyle/>
        <a:p>
          <a:endParaRPr lang="en-US"/>
        </a:p>
      </dgm:t>
    </dgm:pt>
    <dgm:pt modelId="{BA3B8F85-1E61-43B1-B96C-60B2526DAC84}" type="sibTrans" cxnId="{CF19F59A-2DF9-4074-AC6E-53C3C9F860E8}">
      <dgm:prSet/>
      <dgm:spPr/>
      <dgm:t>
        <a:bodyPr/>
        <a:lstStyle/>
        <a:p>
          <a:endParaRPr lang="en-US"/>
        </a:p>
      </dgm:t>
    </dgm:pt>
    <dgm:pt modelId="{BE910049-7D12-4662-9763-DC09E72AFDC3}" type="pres">
      <dgm:prSet presAssocID="{89FF0536-42A2-45EE-AA5B-41500935AC53}" presName="linear" presStyleCnt="0">
        <dgm:presLayoutVars>
          <dgm:animLvl val="lvl"/>
          <dgm:resizeHandles val="exact"/>
        </dgm:presLayoutVars>
      </dgm:prSet>
      <dgm:spPr/>
    </dgm:pt>
    <dgm:pt modelId="{F1D66A12-D0A3-435F-8DA4-7E494DC623A9}" type="pres">
      <dgm:prSet presAssocID="{696CDBE3-3A88-4F4E-9A39-CD2BF27AE989}" presName="parentText" presStyleLbl="node1" presStyleIdx="0" presStyleCnt="1" custScaleY="44146" custLinFactY="-46971" custLinFactNeighborX="110" custLinFactNeighborY="-10000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8DA55D96-AA00-4717-83CA-03473C2EF485}" type="pres">
      <dgm:prSet presAssocID="{696CDBE3-3A88-4F4E-9A39-CD2BF27AE98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09FB77-07DD-44E3-9355-A5CA8B652D6D}" type="presOf" srcId="{696CDBE3-3A88-4F4E-9A39-CD2BF27AE989}" destId="{F1D66A12-D0A3-435F-8DA4-7E494DC623A9}" srcOrd="0" destOrd="0" presId="urn:microsoft.com/office/officeart/2005/8/layout/vList2"/>
    <dgm:cxn modelId="{54D016BF-8519-4135-B782-513B0575E2CE}" type="presOf" srcId="{A0555EFD-CA94-419D-BAD0-F01F6E66C3EB}" destId="{8DA55D96-AA00-4717-83CA-03473C2EF485}" srcOrd="0" destOrd="0" presId="urn:microsoft.com/office/officeart/2005/8/layout/vList2"/>
    <dgm:cxn modelId="{1A2E1081-5917-41D4-A491-18C85955D395}" type="presOf" srcId="{89FF0536-42A2-45EE-AA5B-41500935AC53}" destId="{BE910049-7D12-4662-9763-DC09E72AFDC3}" srcOrd="0" destOrd="0" presId="urn:microsoft.com/office/officeart/2005/8/layout/vList2"/>
    <dgm:cxn modelId="{E4CE945F-7BF5-484A-9E6C-E5F8119854E7}" srcId="{89FF0536-42A2-45EE-AA5B-41500935AC53}" destId="{696CDBE3-3A88-4F4E-9A39-CD2BF27AE989}" srcOrd="0" destOrd="0" parTransId="{4DFDCDD7-620B-4302-9CFD-940FB826E150}" sibTransId="{77535325-8140-4969-81AB-43B1D2F77195}"/>
    <dgm:cxn modelId="{CF19F59A-2DF9-4074-AC6E-53C3C9F860E8}" srcId="{696CDBE3-3A88-4F4E-9A39-CD2BF27AE989}" destId="{A0555EFD-CA94-419D-BAD0-F01F6E66C3EB}" srcOrd="0" destOrd="0" parTransId="{782C4674-5190-4DDF-9673-2446C09C4F02}" sibTransId="{BA3B8F85-1E61-43B1-B96C-60B2526DAC84}"/>
    <dgm:cxn modelId="{5FE3E3FA-401D-4585-946D-1475A2E1F376}" type="presParOf" srcId="{BE910049-7D12-4662-9763-DC09E72AFDC3}" destId="{F1D66A12-D0A3-435F-8DA4-7E494DC623A9}" srcOrd="0" destOrd="0" presId="urn:microsoft.com/office/officeart/2005/8/layout/vList2"/>
    <dgm:cxn modelId="{CA2B6436-79F9-4032-8068-625946AFF004}" type="presParOf" srcId="{BE910049-7D12-4662-9763-DC09E72AFDC3}" destId="{8DA55D96-AA00-4717-83CA-03473C2EF48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C6655-01F3-4486-B401-87A35D3B38DD}">
      <dsp:nvSpPr>
        <dsp:cNvPr id="0" name=""/>
        <dsp:cNvSpPr/>
      </dsp:nvSpPr>
      <dsp:spPr>
        <a:xfrm rot="5400000">
          <a:off x="5571469" y="-2156150"/>
          <a:ext cx="1189268" cy="58033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Repetitive field’s code in a single view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Repetitive group’s code in application</a:t>
          </a:r>
          <a:endParaRPr lang="en-US" sz="2600" kern="1200" dirty="0"/>
        </a:p>
      </dsp:txBody>
      <dsp:txXfrm rot="-5400000">
        <a:off x="3264408" y="208966"/>
        <a:ext cx="5745337" cy="1073158"/>
      </dsp:txXfrm>
    </dsp:sp>
    <dsp:sp modelId="{72464F10-EF48-4D44-B7F6-D215F71CDD41}">
      <dsp:nvSpPr>
        <dsp:cNvPr id="0" name=""/>
        <dsp:cNvSpPr/>
      </dsp:nvSpPr>
      <dsp:spPr>
        <a:xfrm>
          <a:off x="0" y="2252"/>
          <a:ext cx="3264408" cy="1486586"/>
        </a:xfrm>
        <a:prstGeom prst="round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/>
            <a:t>Specific Handling For Complex UI Components</a:t>
          </a:r>
          <a:endParaRPr lang="en-US" sz="2900" b="1" kern="1200" dirty="0"/>
        </a:p>
      </dsp:txBody>
      <dsp:txXfrm>
        <a:off x="72569" y="74821"/>
        <a:ext cx="3119270" cy="1341448"/>
      </dsp:txXfrm>
    </dsp:sp>
    <dsp:sp modelId="{222E7AA4-58BD-4CA7-830E-D5951F674A90}">
      <dsp:nvSpPr>
        <dsp:cNvPr id="0" name=""/>
        <dsp:cNvSpPr/>
      </dsp:nvSpPr>
      <dsp:spPr>
        <a:xfrm rot="5400000">
          <a:off x="5571469" y="-595234"/>
          <a:ext cx="1189268" cy="58033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Populate UI from received data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Populate data from user inputs</a:t>
          </a:r>
          <a:endParaRPr lang="en-US" sz="2600" kern="1200" dirty="0"/>
        </a:p>
      </dsp:txBody>
      <dsp:txXfrm rot="-5400000">
        <a:off x="3264408" y="1769882"/>
        <a:ext cx="5745337" cy="1073158"/>
      </dsp:txXfrm>
    </dsp:sp>
    <dsp:sp modelId="{B9B67048-06C8-46F7-B202-C9841A87CBE3}">
      <dsp:nvSpPr>
        <dsp:cNvPr id="0" name=""/>
        <dsp:cNvSpPr/>
      </dsp:nvSpPr>
      <dsp:spPr>
        <a:xfrm>
          <a:off x="0" y="1563167"/>
          <a:ext cx="3264408" cy="1486586"/>
        </a:xfrm>
        <a:prstGeom prst="round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/>
            <a:t>Data Binding For UI Elements</a:t>
          </a:r>
          <a:endParaRPr lang="en-US" sz="2900" b="1" kern="1200" dirty="0"/>
        </a:p>
      </dsp:txBody>
      <dsp:txXfrm>
        <a:off x="72569" y="1635736"/>
        <a:ext cx="3119270" cy="1341448"/>
      </dsp:txXfrm>
    </dsp:sp>
    <dsp:sp modelId="{B940B03C-CADB-4D40-AE08-E18143597832}">
      <dsp:nvSpPr>
        <dsp:cNvPr id="0" name=""/>
        <dsp:cNvSpPr/>
      </dsp:nvSpPr>
      <dsp:spPr>
        <a:xfrm rot="5400000">
          <a:off x="5571469" y="965680"/>
          <a:ext cx="1189268" cy="58033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Even if the views have similar elements, we still had to write different html files.</a:t>
          </a:r>
          <a:endParaRPr lang="en-US" sz="2600" kern="1200" dirty="0"/>
        </a:p>
      </dsp:txBody>
      <dsp:txXfrm rot="-5400000">
        <a:off x="3264408" y="3330797"/>
        <a:ext cx="5745337" cy="1073158"/>
      </dsp:txXfrm>
    </dsp:sp>
    <dsp:sp modelId="{CEDFF57E-A2AC-460F-AF5C-776AFABB74AF}">
      <dsp:nvSpPr>
        <dsp:cNvPr id="0" name=""/>
        <dsp:cNvSpPr/>
      </dsp:nvSpPr>
      <dsp:spPr>
        <a:xfrm>
          <a:off x="0" y="3124083"/>
          <a:ext cx="3264408" cy="1486586"/>
        </a:xfrm>
        <a:prstGeom prst="round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/>
            <a:t>Multiple HTML Templates For Different Views </a:t>
          </a:r>
          <a:endParaRPr lang="en-US" sz="2900" b="1" kern="1200" dirty="0"/>
        </a:p>
      </dsp:txBody>
      <dsp:txXfrm>
        <a:off x="72569" y="3196652"/>
        <a:ext cx="3119270" cy="13414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66A12-D0A3-435F-8DA4-7E494DC623A9}">
      <dsp:nvSpPr>
        <dsp:cNvPr id="0" name=""/>
        <dsp:cNvSpPr/>
      </dsp:nvSpPr>
      <dsp:spPr>
        <a:xfrm>
          <a:off x="0" y="397054"/>
          <a:ext cx="9340850" cy="561348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0" kern="1200" dirty="0" smtClean="0"/>
            <a:t>Independent UI Framework</a:t>
          </a:r>
          <a:endParaRPr lang="en-US" sz="3600" b="0" kern="1200" dirty="0"/>
        </a:p>
      </dsp:txBody>
      <dsp:txXfrm>
        <a:off x="0" y="397054"/>
        <a:ext cx="9340850" cy="561348"/>
      </dsp:txXfrm>
    </dsp:sp>
    <dsp:sp modelId="{8DA55D96-AA00-4717-83CA-03473C2EF485}">
      <dsp:nvSpPr>
        <dsp:cNvPr id="0" name=""/>
        <dsp:cNvSpPr/>
      </dsp:nvSpPr>
      <dsp:spPr>
        <a:xfrm>
          <a:off x="0" y="1209093"/>
          <a:ext cx="9340850" cy="1424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6572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200" kern="1200" dirty="0" smtClean="0">
              <a:solidFill>
                <a:schemeClr val="bg1"/>
              </a:solidFill>
            </a:rPr>
            <a:t>JSON</a:t>
          </a:r>
          <a:r>
            <a:rPr lang="en-US" sz="3200" kern="1200" baseline="0" dirty="0" smtClean="0">
              <a:solidFill>
                <a:schemeClr val="bg1"/>
              </a:solidFill>
            </a:rPr>
            <a:t> Dependent UI with no server side rendering (Avoid php, jsp etc. for HTML generation) and independent of the technology used at back-end.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0" y="1209093"/>
        <a:ext cx="9340850" cy="1424160"/>
      </dsp:txXfrm>
    </dsp:sp>
    <dsp:sp modelId="{1B35DE1D-1524-490C-A2B3-D41B6B69B125}">
      <dsp:nvSpPr>
        <dsp:cNvPr id="0" name=""/>
        <dsp:cNvSpPr/>
      </dsp:nvSpPr>
      <dsp:spPr>
        <a:xfrm>
          <a:off x="0" y="3164270"/>
          <a:ext cx="9340850" cy="611991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0" kern="1200" dirty="0" smtClean="0"/>
            <a:t>Create Generic UI Components </a:t>
          </a:r>
          <a:endParaRPr lang="en-US" sz="3600" b="0" kern="1200" dirty="0"/>
        </a:p>
      </dsp:txBody>
      <dsp:txXfrm>
        <a:off x="0" y="3164270"/>
        <a:ext cx="9340850" cy="611991"/>
      </dsp:txXfrm>
    </dsp:sp>
    <dsp:sp modelId="{A258131E-FDB4-4972-83A4-1AC56728D507}">
      <dsp:nvSpPr>
        <dsp:cNvPr id="0" name=""/>
        <dsp:cNvSpPr/>
      </dsp:nvSpPr>
      <dsp:spPr>
        <a:xfrm>
          <a:off x="0" y="4004862"/>
          <a:ext cx="9340850" cy="1424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6572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200" kern="1200" dirty="0" smtClean="0">
              <a:solidFill>
                <a:schemeClr val="bg1"/>
              </a:solidFill>
            </a:rPr>
            <a:t>Write</a:t>
          </a:r>
          <a:r>
            <a:rPr lang="en-US" sz="3200" kern="1200" baseline="0" dirty="0" smtClean="0">
              <a:solidFill>
                <a:schemeClr val="bg1"/>
              </a:solidFill>
            </a:rPr>
            <a:t> UI code with a vision to use the same code for future usage. Assume that all the things that can change will change.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0" y="4004862"/>
        <a:ext cx="9340850" cy="14241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66A12-D0A3-435F-8DA4-7E494DC623A9}">
      <dsp:nvSpPr>
        <dsp:cNvPr id="0" name=""/>
        <dsp:cNvSpPr/>
      </dsp:nvSpPr>
      <dsp:spPr>
        <a:xfrm>
          <a:off x="0" y="698496"/>
          <a:ext cx="9340850" cy="561348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0" kern="1200" dirty="0" smtClean="0"/>
            <a:t>JSON Based Field Population</a:t>
          </a:r>
          <a:endParaRPr lang="en-US" sz="3600" b="0" kern="1200" dirty="0"/>
        </a:p>
      </dsp:txBody>
      <dsp:txXfrm>
        <a:off x="0" y="698496"/>
        <a:ext cx="9340850" cy="561348"/>
      </dsp:txXfrm>
    </dsp:sp>
    <dsp:sp modelId="{8DA55D96-AA00-4717-83CA-03473C2EF485}">
      <dsp:nvSpPr>
        <dsp:cNvPr id="0" name=""/>
        <dsp:cNvSpPr/>
      </dsp:nvSpPr>
      <dsp:spPr>
        <a:xfrm>
          <a:off x="0" y="1391253"/>
          <a:ext cx="934085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6572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200" kern="1200" dirty="0" smtClean="0">
              <a:solidFill>
                <a:schemeClr val="bg1"/>
              </a:solidFill>
            </a:rPr>
            <a:t>Field type, validations, data model, specific properties are there in JSON</a:t>
          </a:r>
          <a:endParaRPr lang="en-US" sz="3900" kern="1200" dirty="0">
            <a:solidFill>
              <a:schemeClr val="bg1"/>
            </a:solidFill>
          </a:endParaRPr>
        </a:p>
      </dsp:txBody>
      <dsp:txXfrm>
        <a:off x="0" y="1391253"/>
        <a:ext cx="9340850" cy="1059840"/>
      </dsp:txXfrm>
    </dsp:sp>
    <dsp:sp modelId="{1B35DE1D-1524-490C-A2B3-D41B6B69B125}">
      <dsp:nvSpPr>
        <dsp:cNvPr id="0" name=""/>
        <dsp:cNvSpPr/>
      </dsp:nvSpPr>
      <dsp:spPr>
        <a:xfrm>
          <a:off x="0" y="2982110"/>
          <a:ext cx="9340850" cy="611991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0" kern="1200" dirty="0" smtClean="0"/>
            <a:t>Custom Html Tags Using Angularjs Directives</a:t>
          </a:r>
          <a:endParaRPr lang="en-US" sz="3600" b="0" kern="1200" dirty="0"/>
        </a:p>
      </dsp:txBody>
      <dsp:txXfrm>
        <a:off x="0" y="2982110"/>
        <a:ext cx="9340850" cy="611991"/>
      </dsp:txXfrm>
    </dsp:sp>
    <dsp:sp modelId="{A258131E-FDB4-4972-83A4-1AC56728D507}">
      <dsp:nvSpPr>
        <dsp:cNvPr id="0" name=""/>
        <dsp:cNvSpPr/>
      </dsp:nvSpPr>
      <dsp:spPr>
        <a:xfrm>
          <a:off x="0" y="3822702"/>
          <a:ext cx="9340850" cy="1424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6572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200" kern="1200" dirty="0" smtClean="0">
              <a:solidFill>
                <a:schemeClr val="bg1"/>
              </a:solidFill>
            </a:rPr>
            <a:t>For repetitive fields like data tables with custom needs and for repetitive groups like dependent dropdowns, angularjs directives were used.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0" y="3822702"/>
        <a:ext cx="9340850" cy="14241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66A12-D0A3-435F-8DA4-7E494DC623A9}">
      <dsp:nvSpPr>
        <dsp:cNvPr id="0" name=""/>
        <dsp:cNvSpPr/>
      </dsp:nvSpPr>
      <dsp:spPr>
        <a:xfrm>
          <a:off x="0" y="165102"/>
          <a:ext cx="9340850" cy="528904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How</a:t>
          </a:r>
          <a:r>
            <a:rPr lang="en-US" sz="3200" kern="1200" baseline="0" dirty="0" smtClean="0"/>
            <a:t> these tables are getting created</a:t>
          </a:r>
          <a:endParaRPr lang="en-US" sz="3200" kern="1200" dirty="0"/>
        </a:p>
      </dsp:txBody>
      <dsp:txXfrm>
        <a:off x="0" y="165102"/>
        <a:ext cx="9340850" cy="528904"/>
      </dsp:txXfrm>
    </dsp:sp>
    <dsp:sp modelId="{8DA55D96-AA00-4717-83CA-03473C2EF485}">
      <dsp:nvSpPr>
        <dsp:cNvPr id="0" name=""/>
        <dsp:cNvSpPr/>
      </dsp:nvSpPr>
      <dsp:spPr>
        <a:xfrm>
          <a:off x="0" y="2608701"/>
          <a:ext cx="934085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6572" tIns="49530" rIns="277368" bIns="4953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3900" kern="1200" dirty="0"/>
        </a:p>
      </dsp:txBody>
      <dsp:txXfrm>
        <a:off x="0" y="2608701"/>
        <a:ext cx="9340850" cy="10598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0114BB-28DD-4CAD-97EE-EA904021F103}">
      <dsp:nvSpPr>
        <dsp:cNvPr id="0" name=""/>
        <dsp:cNvSpPr/>
      </dsp:nvSpPr>
      <dsp:spPr>
        <a:xfrm>
          <a:off x="0" y="254878"/>
          <a:ext cx="9340850" cy="1008224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Angularjs two-way Data Binding   </a:t>
          </a:r>
          <a:endParaRPr lang="en-US" sz="4600" kern="1200" dirty="0"/>
        </a:p>
      </dsp:txBody>
      <dsp:txXfrm>
        <a:off x="0" y="254878"/>
        <a:ext cx="9340850" cy="10082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66A12-D0A3-435F-8DA4-7E494DC623A9}">
      <dsp:nvSpPr>
        <dsp:cNvPr id="0" name=""/>
        <dsp:cNvSpPr/>
      </dsp:nvSpPr>
      <dsp:spPr>
        <a:xfrm>
          <a:off x="0" y="774697"/>
          <a:ext cx="9340850" cy="528904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Dynamic Template Generation Based On Layout JSON   </a:t>
          </a:r>
          <a:endParaRPr lang="en-US" sz="3200" kern="1200" dirty="0"/>
        </a:p>
      </dsp:txBody>
      <dsp:txXfrm>
        <a:off x="0" y="774697"/>
        <a:ext cx="9340850" cy="528904"/>
      </dsp:txXfrm>
    </dsp:sp>
    <dsp:sp modelId="{8DA55D96-AA00-4717-83CA-03473C2EF485}">
      <dsp:nvSpPr>
        <dsp:cNvPr id="0" name=""/>
        <dsp:cNvSpPr/>
      </dsp:nvSpPr>
      <dsp:spPr>
        <a:xfrm>
          <a:off x="0" y="2608701"/>
          <a:ext cx="934085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6572" tIns="49530" rIns="277368" bIns="4953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3900" kern="1200" dirty="0"/>
        </a:p>
      </dsp:txBody>
      <dsp:txXfrm>
        <a:off x="0" y="2608701"/>
        <a:ext cx="9340850" cy="10598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E1E174-F938-43F1-81CB-04DAE34D4C9B}">
      <dsp:nvSpPr>
        <dsp:cNvPr id="0" name=""/>
        <dsp:cNvSpPr/>
      </dsp:nvSpPr>
      <dsp:spPr>
        <a:xfrm>
          <a:off x="712987" y="199417"/>
          <a:ext cx="2052432" cy="13340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JSON </a:t>
          </a:r>
          <a:endParaRPr lang="en-US" sz="2400" kern="1200" dirty="0"/>
        </a:p>
      </dsp:txBody>
      <dsp:txXfrm>
        <a:off x="778111" y="264541"/>
        <a:ext cx="1922184" cy="1203833"/>
      </dsp:txXfrm>
    </dsp:sp>
    <dsp:sp modelId="{4039E4CA-4D5D-4F12-A4D7-EDA9A1DC8917}">
      <dsp:nvSpPr>
        <dsp:cNvPr id="0" name=""/>
        <dsp:cNvSpPr/>
      </dsp:nvSpPr>
      <dsp:spPr>
        <a:xfrm>
          <a:off x="1856286" y="-638284"/>
          <a:ext cx="4411981" cy="4411981"/>
        </a:xfrm>
        <a:custGeom>
          <a:avLst/>
          <a:gdLst/>
          <a:ahLst/>
          <a:cxnLst/>
          <a:rect l="0" t="0" r="0" b="0"/>
          <a:pathLst>
            <a:path>
              <a:moveTo>
                <a:pt x="1063354" y="318988"/>
              </a:moveTo>
              <a:arcTo wR="2205990" hR="2205990" stAng="14328231" swAng="5135848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4FC09C-80AF-4709-BA53-DEF3C5D4A332}">
      <dsp:nvSpPr>
        <dsp:cNvPr id="0" name=""/>
        <dsp:cNvSpPr/>
      </dsp:nvSpPr>
      <dsp:spPr>
        <a:xfrm>
          <a:off x="5737223" y="991921"/>
          <a:ext cx="2052432" cy="13340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Higher Order DOM Generator</a:t>
          </a:r>
          <a:endParaRPr lang="en-US" sz="2400" kern="1200" dirty="0"/>
        </a:p>
      </dsp:txBody>
      <dsp:txXfrm>
        <a:off x="5802347" y="1057045"/>
        <a:ext cx="1922184" cy="1203833"/>
      </dsp:txXfrm>
    </dsp:sp>
    <dsp:sp modelId="{2A2F0DBD-3622-446A-8ED4-37692E898818}">
      <dsp:nvSpPr>
        <dsp:cNvPr id="0" name=""/>
        <dsp:cNvSpPr/>
      </dsp:nvSpPr>
      <dsp:spPr>
        <a:xfrm>
          <a:off x="2806348" y="1016973"/>
          <a:ext cx="4411981" cy="4411981"/>
        </a:xfrm>
        <a:custGeom>
          <a:avLst/>
          <a:gdLst/>
          <a:ahLst/>
          <a:cxnLst/>
          <a:rect l="0" t="0" r="0" b="0"/>
          <a:pathLst>
            <a:path>
              <a:moveTo>
                <a:pt x="4323686" y="1588122"/>
              </a:moveTo>
              <a:arcTo wR="2205990" hR="2205990" stAng="20624078" swAng="1437032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AA5AD-8801-40B3-A14E-929A5DC486D9}">
      <dsp:nvSpPr>
        <dsp:cNvPr id="0" name=""/>
        <dsp:cNvSpPr/>
      </dsp:nvSpPr>
      <dsp:spPr>
        <a:xfrm>
          <a:off x="5742196" y="3809200"/>
          <a:ext cx="2052432" cy="13340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DOM Generator</a:t>
          </a:r>
          <a:endParaRPr lang="en-US" sz="2400" kern="1200" dirty="0"/>
        </a:p>
      </dsp:txBody>
      <dsp:txXfrm>
        <a:off x="5807320" y="3874324"/>
        <a:ext cx="1922184" cy="1203833"/>
      </dsp:txXfrm>
    </dsp:sp>
    <dsp:sp modelId="{9DFE7A3F-066D-4E39-9D5F-F0D3E5043C3F}">
      <dsp:nvSpPr>
        <dsp:cNvPr id="0" name=""/>
        <dsp:cNvSpPr/>
      </dsp:nvSpPr>
      <dsp:spPr>
        <a:xfrm>
          <a:off x="1852507" y="1926416"/>
          <a:ext cx="4411981" cy="4411981"/>
        </a:xfrm>
        <a:custGeom>
          <a:avLst/>
          <a:gdLst/>
          <a:ahLst/>
          <a:cxnLst/>
          <a:rect l="0" t="0" r="0" b="0"/>
          <a:pathLst>
            <a:path>
              <a:moveTo>
                <a:pt x="3739630" y="3791659"/>
              </a:moveTo>
              <a:arcTo wR="2205990" hR="2205990" stAng="2757336" swAng="431046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B252CF-C9FF-4EDE-97EA-EC4D64453BE1}">
      <dsp:nvSpPr>
        <dsp:cNvPr id="0" name=""/>
        <dsp:cNvSpPr/>
      </dsp:nvSpPr>
      <dsp:spPr>
        <a:xfrm>
          <a:off x="789192" y="4317424"/>
          <a:ext cx="2052432" cy="13340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DOM</a:t>
          </a:r>
          <a:endParaRPr lang="en-US" sz="2400" kern="1200" dirty="0"/>
        </a:p>
      </dsp:txBody>
      <dsp:txXfrm>
        <a:off x="854316" y="4382548"/>
        <a:ext cx="1922184" cy="1203833"/>
      </dsp:txXfrm>
    </dsp:sp>
    <dsp:sp modelId="{3F3F72CD-06C6-4FA4-A2FC-1B3206713617}">
      <dsp:nvSpPr>
        <dsp:cNvPr id="0" name=""/>
        <dsp:cNvSpPr/>
      </dsp:nvSpPr>
      <dsp:spPr>
        <a:xfrm>
          <a:off x="908467" y="690868"/>
          <a:ext cx="4411981" cy="4411981"/>
        </a:xfrm>
        <a:custGeom>
          <a:avLst/>
          <a:gdLst/>
          <a:ahLst/>
          <a:cxnLst/>
          <a:rect l="0" t="0" r="0" b="0"/>
          <a:pathLst>
            <a:path>
              <a:moveTo>
                <a:pt x="216960" y="3160011"/>
              </a:moveTo>
              <a:arcTo wR="2205990" hR="2205990" stAng="9262542" swAng="295998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66A12-D0A3-435F-8DA4-7E494DC623A9}">
      <dsp:nvSpPr>
        <dsp:cNvPr id="0" name=""/>
        <dsp:cNvSpPr/>
      </dsp:nvSpPr>
      <dsp:spPr>
        <a:xfrm>
          <a:off x="0" y="457206"/>
          <a:ext cx="9340850" cy="528904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noFill/>
          <a:prstDash val="solid"/>
          <a:miter lim="800000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How</a:t>
          </a:r>
          <a:r>
            <a:rPr lang="en-US" sz="3200" kern="1200" baseline="0" dirty="0" smtClean="0"/>
            <a:t> is JSON Creating the layout</a:t>
          </a:r>
          <a:endParaRPr lang="en-US" sz="3200" kern="1200" dirty="0"/>
        </a:p>
      </dsp:txBody>
      <dsp:txXfrm>
        <a:off x="0" y="457206"/>
        <a:ext cx="9340850" cy="528904"/>
      </dsp:txXfrm>
    </dsp:sp>
    <dsp:sp modelId="{8DA55D96-AA00-4717-83CA-03473C2EF485}">
      <dsp:nvSpPr>
        <dsp:cNvPr id="0" name=""/>
        <dsp:cNvSpPr/>
      </dsp:nvSpPr>
      <dsp:spPr>
        <a:xfrm>
          <a:off x="0" y="2608701"/>
          <a:ext cx="9340850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6572" tIns="49530" rIns="277368" bIns="4953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3900" kern="1200" dirty="0"/>
        </a:p>
      </dsp:txBody>
      <dsp:txXfrm>
        <a:off x="0" y="2608701"/>
        <a:ext cx="9340850" cy="1059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E0585C-10A0-E743-B48E-CADDBAD926B7}" type="datetimeFigureOut">
              <a:rPr lang="en-US" smtClean="0"/>
              <a:t>2/24/2015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FCC7F-9272-0943-A2FB-8E9FB94F79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76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CB256-E771-4FAF-B74D-38D03F53271E}" type="datetimeFigureOut">
              <a:rPr lang="en-US" smtClean="0"/>
              <a:t>2/24/2015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5025" y="685800"/>
            <a:ext cx="51879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F67FF-A509-4D7B-B155-B0FE8F2093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34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" y="53"/>
            <a:ext cx="10418267" cy="3286125"/>
          </a:xfrm>
          <a:prstGeom prst="rect">
            <a:avLst/>
          </a:prstGeom>
          <a:solidFill>
            <a:srgbClr val="53913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Myriad Pro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" y="3271838"/>
            <a:ext cx="10379075" cy="1127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Myriad Pro" pitchFamily="34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18956" y="3899938"/>
            <a:ext cx="5621999" cy="1027662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1"/>
                </a:solidFill>
                <a:latin typeface="Helvetica"/>
                <a:cs typeface="Helvetica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8954" y="1791166"/>
            <a:ext cx="9600644" cy="1470025"/>
          </a:xfrm>
          <a:noFill/>
          <a:ln>
            <a:solidFill>
              <a:srgbClr val="539132"/>
            </a:solidFill>
          </a:ln>
        </p:spPr>
        <p:txBody>
          <a:bodyPr anchor="b"/>
          <a:lstStyle>
            <a:lvl1pPr>
              <a:defRPr sz="4400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4" name="Text Placeholder 1043"/>
          <p:cNvSpPr>
            <a:spLocks noGrp="1"/>
          </p:cNvSpPr>
          <p:nvPr>
            <p:ph type="body" sz="quarter" idx="12"/>
          </p:nvPr>
        </p:nvSpPr>
        <p:spPr>
          <a:xfrm>
            <a:off x="518956" y="5092700"/>
            <a:ext cx="5621999" cy="420594"/>
          </a:xfrm>
        </p:spPr>
        <p:txBody>
          <a:bodyPr>
            <a:normAutofit/>
          </a:bodyPr>
          <a:lstStyle>
            <a:lvl1pPr marL="109728" indent="0">
              <a:buNone/>
              <a:defRPr sz="16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Text Placeholder 1045"/>
          <p:cNvSpPr>
            <a:spLocks noGrp="1"/>
          </p:cNvSpPr>
          <p:nvPr>
            <p:ph type="body" sz="quarter" idx="13"/>
          </p:nvPr>
        </p:nvSpPr>
        <p:spPr>
          <a:xfrm>
            <a:off x="518956" y="5433055"/>
            <a:ext cx="5620637" cy="900113"/>
          </a:xfrm>
        </p:spPr>
        <p:txBody>
          <a:bodyPr>
            <a:normAutofit/>
          </a:bodyPr>
          <a:lstStyle>
            <a:lvl1pPr marL="109728" indent="0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5" name="Group 25"/>
          <p:cNvGrpSpPr>
            <a:grpSpLocks noChangeAspect="1"/>
          </p:cNvGrpSpPr>
          <p:nvPr userDrawn="1"/>
        </p:nvGrpSpPr>
        <p:grpSpPr bwMode="auto">
          <a:xfrm>
            <a:off x="9456737" y="5943600"/>
            <a:ext cx="602418" cy="503999"/>
            <a:chOff x="10112386" y="5059486"/>
            <a:chExt cx="1831333" cy="1521166"/>
          </a:xfrm>
        </p:grpSpPr>
        <p:sp>
          <p:nvSpPr>
            <p:cNvPr id="26" name="AutoShape 7"/>
            <p:cNvSpPr>
              <a:spLocks noChangeAspect="1" noChangeArrowheads="1" noTextEdit="1"/>
            </p:cNvSpPr>
            <p:nvPr/>
          </p:nvSpPr>
          <p:spPr bwMode="auto">
            <a:xfrm>
              <a:off x="10112386" y="5059486"/>
              <a:ext cx="1831333" cy="1521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10128119" y="6217442"/>
              <a:ext cx="179807" cy="270160"/>
            </a:xfrm>
            <a:custGeom>
              <a:avLst/>
              <a:gdLst>
                <a:gd name="T0" fmla="*/ 119122 w 400"/>
                <a:gd name="T1" fmla="*/ 899 h 601"/>
                <a:gd name="T2" fmla="*/ 147442 w 400"/>
                <a:gd name="T3" fmla="*/ 5394 h 601"/>
                <a:gd name="T4" fmla="*/ 169019 w 400"/>
                <a:gd name="T5" fmla="*/ 13036 h 601"/>
                <a:gd name="T6" fmla="*/ 148341 w 400"/>
                <a:gd name="T7" fmla="*/ 57538 h 601"/>
                <a:gd name="T8" fmla="*/ 128562 w 400"/>
                <a:gd name="T9" fmla="*/ 51245 h 601"/>
                <a:gd name="T10" fmla="*/ 101141 w 400"/>
                <a:gd name="T11" fmla="*/ 48098 h 601"/>
                <a:gd name="T12" fmla="*/ 80464 w 400"/>
                <a:gd name="T13" fmla="*/ 52144 h 601"/>
                <a:gd name="T14" fmla="*/ 67428 w 400"/>
                <a:gd name="T15" fmla="*/ 60685 h 601"/>
                <a:gd name="T16" fmla="*/ 62932 w 400"/>
                <a:gd name="T17" fmla="*/ 73721 h 601"/>
                <a:gd name="T18" fmla="*/ 67877 w 400"/>
                <a:gd name="T19" fmla="*/ 87656 h 601"/>
                <a:gd name="T20" fmla="*/ 84060 w 400"/>
                <a:gd name="T21" fmla="*/ 99343 h 601"/>
                <a:gd name="T22" fmla="*/ 111930 w 400"/>
                <a:gd name="T23" fmla="*/ 110132 h 601"/>
                <a:gd name="T24" fmla="*/ 145644 w 400"/>
                <a:gd name="T25" fmla="*/ 126764 h 601"/>
                <a:gd name="T26" fmla="*/ 167221 w 400"/>
                <a:gd name="T27" fmla="*/ 147891 h 601"/>
                <a:gd name="T28" fmla="*/ 178458 w 400"/>
                <a:gd name="T29" fmla="*/ 173514 h 601"/>
                <a:gd name="T30" fmla="*/ 178458 w 400"/>
                <a:gd name="T31" fmla="*/ 200485 h 601"/>
                <a:gd name="T32" fmla="*/ 171716 w 400"/>
                <a:gd name="T33" fmla="*/ 222511 h 601"/>
                <a:gd name="T34" fmla="*/ 158680 w 400"/>
                <a:gd name="T35" fmla="*/ 241840 h 601"/>
                <a:gd name="T36" fmla="*/ 137552 w 400"/>
                <a:gd name="T37" fmla="*/ 256674 h 601"/>
                <a:gd name="T38" fmla="*/ 109682 w 400"/>
                <a:gd name="T39" fmla="*/ 266564 h 601"/>
                <a:gd name="T40" fmla="*/ 74170 w 400"/>
                <a:gd name="T41" fmla="*/ 270160 h 601"/>
                <a:gd name="T42" fmla="*/ 39108 w 400"/>
                <a:gd name="T43" fmla="*/ 266564 h 601"/>
                <a:gd name="T44" fmla="*/ 10339 w 400"/>
                <a:gd name="T45" fmla="*/ 258473 h 601"/>
                <a:gd name="T46" fmla="*/ 12137 w 400"/>
                <a:gd name="T47" fmla="*/ 204980 h 601"/>
                <a:gd name="T48" fmla="*/ 40906 w 400"/>
                <a:gd name="T49" fmla="*/ 216218 h 601"/>
                <a:gd name="T50" fmla="*/ 77317 w 400"/>
                <a:gd name="T51" fmla="*/ 221163 h 601"/>
                <a:gd name="T52" fmla="*/ 100692 w 400"/>
                <a:gd name="T53" fmla="*/ 218016 h 601"/>
                <a:gd name="T54" fmla="*/ 114627 w 400"/>
                <a:gd name="T55" fmla="*/ 207677 h 601"/>
                <a:gd name="T56" fmla="*/ 119122 w 400"/>
                <a:gd name="T57" fmla="*/ 192843 h 601"/>
                <a:gd name="T58" fmla="*/ 114627 w 400"/>
                <a:gd name="T59" fmla="*/ 178458 h 601"/>
                <a:gd name="T60" fmla="*/ 100692 w 400"/>
                <a:gd name="T61" fmla="*/ 166771 h 601"/>
                <a:gd name="T62" fmla="*/ 75069 w 400"/>
                <a:gd name="T63" fmla="*/ 156432 h 601"/>
                <a:gd name="T64" fmla="*/ 45851 w 400"/>
                <a:gd name="T65" fmla="*/ 142947 h 601"/>
                <a:gd name="T66" fmla="*/ 22476 w 400"/>
                <a:gd name="T67" fmla="*/ 125865 h 601"/>
                <a:gd name="T68" fmla="*/ 8091 w 400"/>
                <a:gd name="T69" fmla="*/ 104738 h 601"/>
                <a:gd name="T70" fmla="*/ 3147 w 400"/>
                <a:gd name="T71" fmla="*/ 78666 h 601"/>
                <a:gd name="T72" fmla="*/ 8091 w 400"/>
                <a:gd name="T73" fmla="*/ 50795 h 601"/>
                <a:gd name="T74" fmla="*/ 24274 w 400"/>
                <a:gd name="T75" fmla="*/ 27421 h 601"/>
                <a:gd name="T76" fmla="*/ 48997 w 400"/>
                <a:gd name="T77" fmla="*/ 10339 h 601"/>
                <a:gd name="T78" fmla="*/ 82711 w 400"/>
                <a:gd name="T79" fmla="*/ 1349 h 60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0" h="601">
                  <a:moveTo>
                    <a:pt x="227" y="0"/>
                  </a:moveTo>
                  <a:lnTo>
                    <a:pt x="265" y="2"/>
                  </a:lnTo>
                  <a:lnTo>
                    <a:pt x="298" y="6"/>
                  </a:lnTo>
                  <a:lnTo>
                    <a:pt x="328" y="12"/>
                  </a:lnTo>
                  <a:lnTo>
                    <a:pt x="354" y="21"/>
                  </a:lnTo>
                  <a:lnTo>
                    <a:pt x="376" y="29"/>
                  </a:lnTo>
                  <a:lnTo>
                    <a:pt x="346" y="135"/>
                  </a:lnTo>
                  <a:lnTo>
                    <a:pt x="330" y="128"/>
                  </a:lnTo>
                  <a:lnTo>
                    <a:pt x="311" y="121"/>
                  </a:lnTo>
                  <a:lnTo>
                    <a:pt x="286" y="114"/>
                  </a:lnTo>
                  <a:lnTo>
                    <a:pt x="258" y="109"/>
                  </a:lnTo>
                  <a:lnTo>
                    <a:pt x="225" y="107"/>
                  </a:lnTo>
                  <a:lnTo>
                    <a:pt x="200" y="109"/>
                  </a:lnTo>
                  <a:lnTo>
                    <a:pt x="179" y="116"/>
                  </a:lnTo>
                  <a:lnTo>
                    <a:pt x="161" y="124"/>
                  </a:lnTo>
                  <a:lnTo>
                    <a:pt x="150" y="135"/>
                  </a:lnTo>
                  <a:lnTo>
                    <a:pt x="143" y="149"/>
                  </a:lnTo>
                  <a:lnTo>
                    <a:pt x="140" y="164"/>
                  </a:lnTo>
                  <a:lnTo>
                    <a:pt x="144" y="181"/>
                  </a:lnTo>
                  <a:lnTo>
                    <a:pt x="151" y="195"/>
                  </a:lnTo>
                  <a:lnTo>
                    <a:pt x="166" y="208"/>
                  </a:lnTo>
                  <a:lnTo>
                    <a:pt x="187" y="221"/>
                  </a:lnTo>
                  <a:lnTo>
                    <a:pt x="214" y="233"/>
                  </a:lnTo>
                  <a:lnTo>
                    <a:pt x="249" y="245"/>
                  </a:lnTo>
                  <a:lnTo>
                    <a:pt x="290" y="264"/>
                  </a:lnTo>
                  <a:lnTo>
                    <a:pt x="324" y="282"/>
                  </a:lnTo>
                  <a:lnTo>
                    <a:pt x="351" y="304"/>
                  </a:lnTo>
                  <a:lnTo>
                    <a:pt x="372" y="329"/>
                  </a:lnTo>
                  <a:lnTo>
                    <a:pt x="387" y="356"/>
                  </a:lnTo>
                  <a:lnTo>
                    <a:pt x="397" y="386"/>
                  </a:lnTo>
                  <a:lnTo>
                    <a:pt x="400" y="419"/>
                  </a:lnTo>
                  <a:lnTo>
                    <a:pt x="397" y="446"/>
                  </a:lnTo>
                  <a:lnTo>
                    <a:pt x="392" y="471"/>
                  </a:lnTo>
                  <a:lnTo>
                    <a:pt x="382" y="495"/>
                  </a:lnTo>
                  <a:lnTo>
                    <a:pt x="370" y="517"/>
                  </a:lnTo>
                  <a:lnTo>
                    <a:pt x="353" y="538"/>
                  </a:lnTo>
                  <a:lnTo>
                    <a:pt x="332" y="555"/>
                  </a:lnTo>
                  <a:lnTo>
                    <a:pt x="306" y="571"/>
                  </a:lnTo>
                  <a:lnTo>
                    <a:pt x="277" y="583"/>
                  </a:lnTo>
                  <a:lnTo>
                    <a:pt x="244" y="593"/>
                  </a:lnTo>
                  <a:lnTo>
                    <a:pt x="207" y="598"/>
                  </a:lnTo>
                  <a:lnTo>
                    <a:pt x="165" y="601"/>
                  </a:lnTo>
                  <a:lnTo>
                    <a:pt x="125" y="598"/>
                  </a:lnTo>
                  <a:lnTo>
                    <a:pt x="87" y="593"/>
                  </a:lnTo>
                  <a:lnTo>
                    <a:pt x="53" y="585"/>
                  </a:lnTo>
                  <a:lnTo>
                    <a:pt x="23" y="575"/>
                  </a:lnTo>
                  <a:lnTo>
                    <a:pt x="0" y="565"/>
                  </a:lnTo>
                  <a:lnTo>
                    <a:pt x="27" y="456"/>
                  </a:lnTo>
                  <a:lnTo>
                    <a:pt x="56" y="470"/>
                  </a:lnTo>
                  <a:lnTo>
                    <a:pt x="91" y="481"/>
                  </a:lnTo>
                  <a:lnTo>
                    <a:pt x="130" y="490"/>
                  </a:lnTo>
                  <a:lnTo>
                    <a:pt x="172" y="492"/>
                  </a:lnTo>
                  <a:lnTo>
                    <a:pt x="201" y="491"/>
                  </a:lnTo>
                  <a:lnTo>
                    <a:pt x="224" y="485"/>
                  </a:lnTo>
                  <a:lnTo>
                    <a:pt x="242" y="475"/>
                  </a:lnTo>
                  <a:lnTo>
                    <a:pt x="255" y="462"/>
                  </a:lnTo>
                  <a:lnTo>
                    <a:pt x="263" y="448"/>
                  </a:lnTo>
                  <a:lnTo>
                    <a:pt x="265" y="429"/>
                  </a:lnTo>
                  <a:lnTo>
                    <a:pt x="263" y="412"/>
                  </a:lnTo>
                  <a:lnTo>
                    <a:pt x="255" y="397"/>
                  </a:lnTo>
                  <a:lnTo>
                    <a:pt x="243" y="383"/>
                  </a:lnTo>
                  <a:lnTo>
                    <a:pt x="224" y="371"/>
                  </a:lnTo>
                  <a:lnTo>
                    <a:pt x="200" y="360"/>
                  </a:lnTo>
                  <a:lnTo>
                    <a:pt x="167" y="348"/>
                  </a:lnTo>
                  <a:lnTo>
                    <a:pt x="133" y="334"/>
                  </a:lnTo>
                  <a:lnTo>
                    <a:pt x="102" y="318"/>
                  </a:lnTo>
                  <a:lnTo>
                    <a:pt x="74" y="301"/>
                  </a:lnTo>
                  <a:lnTo>
                    <a:pt x="50" y="280"/>
                  </a:lnTo>
                  <a:lnTo>
                    <a:pt x="32" y="258"/>
                  </a:lnTo>
                  <a:lnTo>
                    <a:pt x="18" y="233"/>
                  </a:lnTo>
                  <a:lnTo>
                    <a:pt x="9" y="206"/>
                  </a:lnTo>
                  <a:lnTo>
                    <a:pt x="7" y="175"/>
                  </a:lnTo>
                  <a:lnTo>
                    <a:pt x="9" y="143"/>
                  </a:lnTo>
                  <a:lnTo>
                    <a:pt x="18" y="113"/>
                  </a:lnTo>
                  <a:lnTo>
                    <a:pt x="33" y="85"/>
                  </a:lnTo>
                  <a:lnTo>
                    <a:pt x="54" y="61"/>
                  </a:lnTo>
                  <a:lnTo>
                    <a:pt x="79" y="40"/>
                  </a:lnTo>
                  <a:lnTo>
                    <a:pt x="109" y="23"/>
                  </a:lnTo>
                  <a:lnTo>
                    <a:pt x="144" y="11"/>
                  </a:lnTo>
                  <a:lnTo>
                    <a:pt x="184" y="3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" name="Freeform 27"/>
            <p:cNvSpPr>
              <a:spLocks noEditPoints="1"/>
            </p:cNvSpPr>
            <p:nvPr/>
          </p:nvSpPr>
          <p:spPr bwMode="auto">
            <a:xfrm>
              <a:off x="10344786" y="6210699"/>
              <a:ext cx="62483" cy="272857"/>
            </a:xfrm>
            <a:custGeom>
              <a:avLst/>
              <a:gdLst>
                <a:gd name="T0" fmla="*/ 1349 w 139"/>
                <a:gd name="T1" fmla="*/ 82711 h 607"/>
                <a:gd name="T2" fmla="*/ 60685 w 139"/>
                <a:gd name="T3" fmla="*/ 82711 h 607"/>
                <a:gd name="T4" fmla="*/ 60685 w 139"/>
                <a:gd name="T5" fmla="*/ 272857 h 607"/>
                <a:gd name="T6" fmla="*/ 1349 w 139"/>
                <a:gd name="T7" fmla="*/ 272857 h 607"/>
                <a:gd name="T8" fmla="*/ 1349 w 139"/>
                <a:gd name="T9" fmla="*/ 82711 h 607"/>
                <a:gd name="T10" fmla="*/ 31017 w 139"/>
                <a:gd name="T11" fmla="*/ 0 h 607"/>
                <a:gd name="T12" fmla="*/ 40007 w 139"/>
                <a:gd name="T13" fmla="*/ 899 h 607"/>
                <a:gd name="T14" fmla="*/ 47649 w 139"/>
                <a:gd name="T15" fmla="*/ 4495 h 607"/>
                <a:gd name="T16" fmla="*/ 53942 w 139"/>
                <a:gd name="T17" fmla="*/ 8990 h 607"/>
                <a:gd name="T18" fmla="*/ 58437 w 139"/>
                <a:gd name="T19" fmla="*/ 14834 h 607"/>
                <a:gd name="T20" fmla="*/ 61134 w 139"/>
                <a:gd name="T21" fmla="*/ 21577 h 607"/>
                <a:gd name="T22" fmla="*/ 62483 w 139"/>
                <a:gd name="T23" fmla="*/ 29668 h 607"/>
                <a:gd name="T24" fmla="*/ 61584 w 139"/>
                <a:gd name="T25" fmla="*/ 37759 h 607"/>
                <a:gd name="T26" fmla="*/ 58437 w 139"/>
                <a:gd name="T27" fmla="*/ 44952 h 607"/>
                <a:gd name="T28" fmla="*/ 53942 w 139"/>
                <a:gd name="T29" fmla="*/ 50346 h 607"/>
                <a:gd name="T30" fmla="*/ 47649 w 139"/>
                <a:gd name="T31" fmla="*/ 55291 h 607"/>
                <a:gd name="T32" fmla="*/ 40007 w 139"/>
                <a:gd name="T33" fmla="*/ 57988 h 607"/>
                <a:gd name="T34" fmla="*/ 30567 w 139"/>
                <a:gd name="T35" fmla="*/ 59336 h 607"/>
                <a:gd name="T36" fmla="*/ 21577 w 139"/>
                <a:gd name="T37" fmla="*/ 57988 h 607"/>
                <a:gd name="T38" fmla="*/ 14385 w 139"/>
                <a:gd name="T39" fmla="*/ 55291 h 607"/>
                <a:gd name="T40" fmla="*/ 8541 w 139"/>
                <a:gd name="T41" fmla="*/ 50346 h 607"/>
                <a:gd name="T42" fmla="*/ 3596 w 139"/>
                <a:gd name="T43" fmla="*/ 44952 h 607"/>
                <a:gd name="T44" fmla="*/ 899 w 139"/>
                <a:gd name="T45" fmla="*/ 37759 h 607"/>
                <a:gd name="T46" fmla="*/ 0 w 139"/>
                <a:gd name="T47" fmla="*/ 29668 h 607"/>
                <a:gd name="T48" fmla="*/ 899 w 139"/>
                <a:gd name="T49" fmla="*/ 21577 h 607"/>
                <a:gd name="T50" fmla="*/ 4046 w 139"/>
                <a:gd name="T51" fmla="*/ 14834 h 607"/>
                <a:gd name="T52" fmla="*/ 8541 w 139"/>
                <a:gd name="T53" fmla="*/ 8990 h 607"/>
                <a:gd name="T54" fmla="*/ 14385 w 139"/>
                <a:gd name="T55" fmla="*/ 4495 h 607"/>
                <a:gd name="T56" fmla="*/ 22476 w 139"/>
                <a:gd name="T57" fmla="*/ 899 h 607"/>
                <a:gd name="T58" fmla="*/ 31017 w 139"/>
                <a:gd name="T59" fmla="*/ 0 h 6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39" h="607">
                  <a:moveTo>
                    <a:pt x="3" y="184"/>
                  </a:moveTo>
                  <a:lnTo>
                    <a:pt x="135" y="184"/>
                  </a:lnTo>
                  <a:lnTo>
                    <a:pt x="135" y="607"/>
                  </a:lnTo>
                  <a:lnTo>
                    <a:pt x="3" y="607"/>
                  </a:lnTo>
                  <a:lnTo>
                    <a:pt x="3" y="184"/>
                  </a:lnTo>
                  <a:close/>
                  <a:moveTo>
                    <a:pt x="69" y="0"/>
                  </a:moveTo>
                  <a:lnTo>
                    <a:pt x="89" y="2"/>
                  </a:lnTo>
                  <a:lnTo>
                    <a:pt x="106" y="10"/>
                  </a:lnTo>
                  <a:lnTo>
                    <a:pt x="120" y="20"/>
                  </a:lnTo>
                  <a:lnTo>
                    <a:pt x="130" y="33"/>
                  </a:lnTo>
                  <a:lnTo>
                    <a:pt x="136" y="48"/>
                  </a:lnTo>
                  <a:lnTo>
                    <a:pt x="139" y="66"/>
                  </a:lnTo>
                  <a:lnTo>
                    <a:pt x="137" y="84"/>
                  </a:lnTo>
                  <a:lnTo>
                    <a:pt x="130" y="100"/>
                  </a:lnTo>
                  <a:lnTo>
                    <a:pt x="120" y="112"/>
                  </a:lnTo>
                  <a:lnTo>
                    <a:pt x="106" y="123"/>
                  </a:lnTo>
                  <a:lnTo>
                    <a:pt x="89" y="129"/>
                  </a:lnTo>
                  <a:lnTo>
                    <a:pt x="68" y="132"/>
                  </a:lnTo>
                  <a:lnTo>
                    <a:pt x="48" y="129"/>
                  </a:lnTo>
                  <a:lnTo>
                    <a:pt x="32" y="123"/>
                  </a:lnTo>
                  <a:lnTo>
                    <a:pt x="19" y="112"/>
                  </a:lnTo>
                  <a:lnTo>
                    <a:pt x="8" y="100"/>
                  </a:lnTo>
                  <a:lnTo>
                    <a:pt x="2" y="84"/>
                  </a:lnTo>
                  <a:lnTo>
                    <a:pt x="0" y="66"/>
                  </a:lnTo>
                  <a:lnTo>
                    <a:pt x="2" y="48"/>
                  </a:lnTo>
                  <a:lnTo>
                    <a:pt x="9" y="33"/>
                  </a:lnTo>
                  <a:lnTo>
                    <a:pt x="19" y="20"/>
                  </a:lnTo>
                  <a:lnTo>
                    <a:pt x="32" y="10"/>
                  </a:lnTo>
                  <a:lnTo>
                    <a:pt x="50" y="2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0451322" y="6288915"/>
              <a:ext cx="118223" cy="194641"/>
            </a:xfrm>
            <a:custGeom>
              <a:avLst/>
              <a:gdLst>
                <a:gd name="T0" fmla="*/ 105637 w 263"/>
                <a:gd name="T1" fmla="*/ 0 h 433"/>
                <a:gd name="T2" fmla="*/ 110581 w 263"/>
                <a:gd name="T3" fmla="*/ 0 h 433"/>
                <a:gd name="T4" fmla="*/ 114627 w 263"/>
                <a:gd name="T5" fmla="*/ 450 h 433"/>
                <a:gd name="T6" fmla="*/ 118223 w 263"/>
                <a:gd name="T7" fmla="*/ 899 h 433"/>
                <a:gd name="T8" fmla="*/ 118223 w 263"/>
                <a:gd name="T9" fmla="*/ 56639 h 433"/>
                <a:gd name="T10" fmla="*/ 111031 w 263"/>
                <a:gd name="T11" fmla="*/ 55291 h 433"/>
                <a:gd name="T12" fmla="*/ 102040 w 263"/>
                <a:gd name="T13" fmla="*/ 54841 h 433"/>
                <a:gd name="T14" fmla="*/ 92151 w 263"/>
                <a:gd name="T15" fmla="*/ 55740 h 433"/>
                <a:gd name="T16" fmla="*/ 82711 w 263"/>
                <a:gd name="T17" fmla="*/ 58887 h 433"/>
                <a:gd name="T18" fmla="*/ 75519 w 263"/>
                <a:gd name="T19" fmla="*/ 63382 h 433"/>
                <a:gd name="T20" fmla="*/ 68776 w 263"/>
                <a:gd name="T21" fmla="*/ 69226 h 433"/>
                <a:gd name="T22" fmla="*/ 64730 w 263"/>
                <a:gd name="T23" fmla="*/ 76418 h 433"/>
                <a:gd name="T24" fmla="*/ 61584 w 263"/>
                <a:gd name="T25" fmla="*/ 84959 h 433"/>
                <a:gd name="T26" fmla="*/ 61134 w 263"/>
                <a:gd name="T27" fmla="*/ 91252 h 433"/>
                <a:gd name="T28" fmla="*/ 60685 w 263"/>
                <a:gd name="T29" fmla="*/ 97995 h 433"/>
                <a:gd name="T30" fmla="*/ 60685 w 263"/>
                <a:gd name="T31" fmla="*/ 194641 h 433"/>
                <a:gd name="T32" fmla="*/ 1349 w 263"/>
                <a:gd name="T33" fmla="*/ 194641 h 433"/>
                <a:gd name="T34" fmla="*/ 1349 w 263"/>
                <a:gd name="T35" fmla="*/ 66978 h 433"/>
                <a:gd name="T36" fmla="*/ 1349 w 263"/>
                <a:gd name="T37" fmla="*/ 47649 h 433"/>
                <a:gd name="T38" fmla="*/ 1349 w 263"/>
                <a:gd name="T39" fmla="*/ 31466 h 433"/>
                <a:gd name="T40" fmla="*/ 899 w 263"/>
                <a:gd name="T41" fmla="*/ 17082 h 433"/>
                <a:gd name="T42" fmla="*/ 0 w 263"/>
                <a:gd name="T43" fmla="*/ 4495 h 433"/>
                <a:gd name="T44" fmla="*/ 50795 w 263"/>
                <a:gd name="T45" fmla="*/ 4495 h 433"/>
                <a:gd name="T46" fmla="*/ 53043 w 263"/>
                <a:gd name="T47" fmla="*/ 39108 h 433"/>
                <a:gd name="T48" fmla="*/ 54392 w 263"/>
                <a:gd name="T49" fmla="*/ 39108 h 433"/>
                <a:gd name="T50" fmla="*/ 59336 w 263"/>
                <a:gd name="T51" fmla="*/ 28320 h 433"/>
                <a:gd name="T52" fmla="*/ 65629 w 263"/>
                <a:gd name="T53" fmla="*/ 19329 h 433"/>
                <a:gd name="T54" fmla="*/ 72822 w 263"/>
                <a:gd name="T55" fmla="*/ 12137 h 433"/>
                <a:gd name="T56" fmla="*/ 80464 w 263"/>
                <a:gd name="T57" fmla="*/ 6743 h 433"/>
                <a:gd name="T58" fmla="*/ 89004 w 263"/>
                <a:gd name="T59" fmla="*/ 2697 h 433"/>
                <a:gd name="T60" fmla="*/ 97995 w 263"/>
                <a:gd name="T61" fmla="*/ 450 h 433"/>
                <a:gd name="T62" fmla="*/ 105637 w 263"/>
                <a:gd name="T63" fmla="*/ 0 h 43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63" h="433">
                  <a:moveTo>
                    <a:pt x="235" y="0"/>
                  </a:moveTo>
                  <a:lnTo>
                    <a:pt x="246" y="0"/>
                  </a:lnTo>
                  <a:lnTo>
                    <a:pt x="255" y="1"/>
                  </a:lnTo>
                  <a:lnTo>
                    <a:pt x="263" y="2"/>
                  </a:lnTo>
                  <a:lnTo>
                    <a:pt x="263" y="126"/>
                  </a:lnTo>
                  <a:lnTo>
                    <a:pt x="247" y="123"/>
                  </a:lnTo>
                  <a:lnTo>
                    <a:pt x="227" y="122"/>
                  </a:lnTo>
                  <a:lnTo>
                    <a:pt x="205" y="124"/>
                  </a:lnTo>
                  <a:lnTo>
                    <a:pt x="184" y="131"/>
                  </a:lnTo>
                  <a:lnTo>
                    <a:pt x="168" y="141"/>
                  </a:lnTo>
                  <a:lnTo>
                    <a:pt x="153" y="154"/>
                  </a:lnTo>
                  <a:lnTo>
                    <a:pt x="144" y="170"/>
                  </a:lnTo>
                  <a:lnTo>
                    <a:pt x="137" y="189"/>
                  </a:lnTo>
                  <a:lnTo>
                    <a:pt x="136" y="203"/>
                  </a:lnTo>
                  <a:lnTo>
                    <a:pt x="135" y="218"/>
                  </a:lnTo>
                  <a:lnTo>
                    <a:pt x="135" y="433"/>
                  </a:lnTo>
                  <a:lnTo>
                    <a:pt x="3" y="433"/>
                  </a:lnTo>
                  <a:lnTo>
                    <a:pt x="3" y="149"/>
                  </a:lnTo>
                  <a:lnTo>
                    <a:pt x="3" y="106"/>
                  </a:lnTo>
                  <a:lnTo>
                    <a:pt x="3" y="70"/>
                  </a:lnTo>
                  <a:lnTo>
                    <a:pt x="2" y="38"/>
                  </a:lnTo>
                  <a:lnTo>
                    <a:pt x="0" y="10"/>
                  </a:lnTo>
                  <a:lnTo>
                    <a:pt x="113" y="10"/>
                  </a:lnTo>
                  <a:lnTo>
                    <a:pt x="118" y="87"/>
                  </a:lnTo>
                  <a:lnTo>
                    <a:pt x="121" y="87"/>
                  </a:lnTo>
                  <a:lnTo>
                    <a:pt x="132" y="63"/>
                  </a:lnTo>
                  <a:lnTo>
                    <a:pt x="146" y="43"/>
                  </a:lnTo>
                  <a:lnTo>
                    <a:pt x="162" y="27"/>
                  </a:lnTo>
                  <a:lnTo>
                    <a:pt x="179" y="15"/>
                  </a:lnTo>
                  <a:lnTo>
                    <a:pt x="198" y="6"/>
                  </a:lnTo>
                  <a:lnTo>
                    <a:pt x="218" y="1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Freeform 29"/>
            <p:cNvSpPr>
              <a:spLocks noEditPoints="1"/>
            </p:cNvSpPr>
            <p:nvPr/>
          </p:nvSpPr>
          <p:spPr bwMode="auto">
            <a:xfrm>
              <a:off x="10599213" y="6210699"/>
              <a:ext cx="62483" cy="272857"/>
            </a:xfrm>
            <a:custGeom>
              <a:avLst/>
              <a:gdLst>
                <a:gd name="T0" fmla="*/ 1349 w 139"/>
                <a:gd name="T1" fmla="*/ 82711 h 607"/>
                <a:gd name="T2" fmla="*/ 60235 w 139"/>
                <a:gd name="T3" fmla="*/ 82711 h 607"/>
                <a:gd name="T4" fmla="*/ 60235 w 139"/>
                <a:gd name="T5" fmla="*/ 272857 h 607"/>
                <a:gd name="T6" fmla="*/ 1349 w 139"/>
                <a:gd name="T7" fmla="*/ 272857 h 607"/>
                <a:gd name="T8" fmla="*/ 1349 w 139"/>
                <a:gd name="T9" fmla="*/ 82711 h 607"/>
                <a:gd name="T10" fmla="*/ 31466 w 139"/>
                <a:gd name="T11" fmla="*/ 0 h 607"/>
                <a:gd name="T12" fmla="*/ 40457 w 139"/>
                <a:gd name="T13" fmla="*/ 899 h 607"/>
                <a:gd name="T14" fmla="*/ 48098 w 139"/>
                <a:gd name="T15" fmla="*/ 4495 h 607"/>
                <a:gd name="T16" fmla="*/ 54392 w 139"/>
                <a:gd name="T17" fmla="*/ 8990 h 607"/>
                <a:gd name="T18" fmla="*/ 58887 w 139"/>
                <a:gd name="T19" fmla="*/ 14834 h 607"/>
                <a:gd name="T20" fmla="*/ 61584 w 139"/>
                <a:gd name="T21" fmla="*/ 21577 h 607"/>
                <a:gd name="T22" fmla="*/ 62483 w 139"/>
                <a:gd name="T23" fmla="*/ 29668 h 607"/>
                <a:gd name="T24" fmla="*/ 61584 w 139"/>
                <a:gd name="T25" fmla="*/ 37759 h 607"/>
                <a:gd name="T26" fmla="*/ 58887 w 139"/>
                <a:gd name="T27" fmla="*/ 44952 h 607"/>
                <a:gd name="T28" fmla="*/ 54392 w 139"/>
                <a:gd name="T29" fmla="*/ 50346 h 607"/>
                <a:gd name="T30" fmla="*/ 47649 w 139"/>
                <a:gd name="T31" fmla="*/ 55291 h 607"/>
                <a:gd name="T32" fmla="*/ 40007 w 139"/>
                <a:gd name="T33" fmla="*/ 57988 h 607"/>
                <a:gd name="T34" fmla="*/ 30567 w 139"/>
                <a:gd name="T35" fmla="*/ 59336 h 607"/>
                <a:gd name="T36" fmla="*/ 22026 w 139"/>
                <a:gd name="T37" fmla="*/ 57988 h 607"/>
                <a:gd name="T38" fmla="*/ 14385 w 139"/>
                <a:gd name="T39" fmla="*/ 55291 h 607"/>
                <a:gd name="T40" fmla="*/ 8091 w 139"/>
                <a:gd name="T41" fmla="*/ 50346 h 607"/>
                <a:gd name="T42" fmla="*/ 3596 w 139"/>
                <a:gd name="T43" fmla="*/ 44952 h 607"/>
                <a:gd name="T44" fmla="*/ 899 w 139"/>
                <a:gd name="T45" fmla="*/ 37759 h 607"/>
                <a:gd name="T46" fmla="*/ 0 w 139"/>
                <a:gd name="T47" fmla="*/ 29668 h 607"/>
                <a:gd name="T48" fmla="*/ 899 w 139"/>
                <a:gd name="T49" fmla="*/ 21577 h 607"/>
                <a:gd name="T50" fmla="*/ 3596 w 139"/>
                <a:gd name="T51" fmla="*/ 14834 h 607"/>
                <a:gd name="T52" fmla="*/ 8541 w 139"/>
                <a:gd name="T53" fmla="*/ 8990 h 607"/>
                <a:gd name="T54" fmla="*/ 14834 w 139"/>
                <a:gd name="T55" fmla="*/ 4495 h 607"/>
                <a:gd name="T56" fmla="*/ 22476 w 139"/>
                <a:gd name="T57" fmla="*/ 899 h 607"/>
                <a:gd name="T58" fmla="*/ 31466 w 139"/>
                <a:gd name="T59" fmla="*/ 0 h 6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39" h="607">
                  <a:moveTo>
                    <a:pt x="3" y="184"/>
                  </a:moveTo>
                  <a:lnTo>
                    <a:pt x="134" y="184"/>
                  </a:lnTo>
                  <a:lnTo>
                    <a:pt x="134" y="607"/>
                  </a:lnTo>
                  <a:lnTo>
                    <a:pt x="3" y="607"/>
                  </a:lnTo>
                  <a:lnTo>
                    <a:pt x="3" y="184"/>
                  </a:lnTo>
                  <a:close/>
                  <a:moveTo>
                    <a:pt x="70" y="0"/>
                  </a:moveTo>
                  <a:lnTo>
                    <a:pt x="90" y="2"/>
                  </a:lnTo>
                  <a:lnTo>
                    <a:pt x="107" y="10"/>
                  </a:lnTo>
                  <a:lnTo>
                    <a:pt x="121" y="20"/>
                  </a:lnTo>
                  <a:lnTo>
                    <a:pt x="131" y="33"/>
                  </a:lnTo>
                  <a:lnTo>
                    <a:pt x="137" y="48"/>
                  </a:lnTo>
                  <a:lnTo>
                    <a:pt x="139" y="66"/>
                  </a:lnTo>
                  <a:lnTo>
                    <a:pt x="137" y="84"/>
                  </a:lnTo>
                  <a:lnTo>
                    <a:pt x="131" y="100"/>
                  </a:lnTo>
                  <a:lnTo>
                    <a:pt x="121" y="112"/>
                  </a:lnTo>
                  <a:lnTo>
                    <a:pt x="106" y="123"/>
                  </a:lnTo>
                  <a:lnTo>
                    <a:pt x="89" y="129"/>
                  </a:lnTo>
                  <a:lnTo>
                    <a:pt x="68" y="132"/>
                  </a:lnTo>
                  <a:lnTo>
                    <a:pt x="49" y="129"/>
                  </a:lnTo>
                  <a:lnTo>
                    <a:pt x="32" y="123"/>
                  </a:lnTo>
                  <a:lnTo>
                    <a:pt x="18" y="112"/>
                  </a:lnTo>
                  <a:lnTo>
                    <a:pt x="8" y="100"/>
                  </a:lnTo>
                  <a:lnTo>
                    <a:pt x="2" y="84"/>
                  </a:lnTo>
                  <a:lnTo>
                    <a:pt x="0" y="66"/>
                  </a:lnTo>
                  <a:lnTo>
                    <a:pt x="2" y="48"/>
                  </a:lnTo>
                  <a:lnTo>
                    <a:pt x="8" y="33"/>
                  </a:lnTo>
                  <a:lnTo>
                    <a:pt x="19" y="20"/>
                  </a:lnTo>
                  <a:lnTo>
                    <a:pt x="33" y="10"/>
                  </a:lnTo>
                  <a:lnTo>
                    <a:pt x="50" y="2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Freeform 30"/>
            <p:cNvSpPr>
              <a:spLocks noEditPoints="1"/>
            </p:cNvSpPr>
            <p:nvPr/>
          </p:nvSpPr>
          <p:spPr bwMode="auto">
            <a:xfrm>
              <a:off x="10696309" y="6288915"/>
              <a:ext cx="199136" cy="199136"/>
            </a:xfrm>
            <a:custGeom>
              <a:avLst/>
              <a:gdLst>
                <a:gd name="T0" fmla="*/ 90353 w 443"/>
                <a:gd name="T1" fmla="*/ 43154 h 443"/>
                <a:gd name="T2" fmla="*/ 75519 w 443"/>
                <a:gd name="T3" fmla="*/ 52593 h 443"/>
                <a:gd name="T4" fmla="*/ 66079 w 443"/>
                <a:gd name="T5" fmla="*/ 68776 h 443"/>
                <a:gd name="T6" fmla="*/ 61584 w 443"/>
                <a:gd name="T7" fmla="*/ 88555 h 443"/>
                <a:gd name="T8" fmla="*/ 62033 w 443"/>
                <a:gd name="T9" fmla="*/ 112379 h 443"/>
                <a:gd name="T10" fmla="*/ 68776 w 443"/>
                <a:gd name="T11" fmla="*/ 135305 h 443"/>
                <a:gd name="T12" fmla="*/ 81363 w 443"/>
                <a:gd name="T13" fmla="*/ 151038 h 443"/>
                <a:gd name="T14" fmla="*/ 100242 w 443"/>
                <a:gd name="T15" fmla="*/ 156432 h 443"/>
                <a:gd name="T16" fmla="*/ 117324 w 443"/>
                <a:gd name="T17" fmla="*/ 151487 h 443"/>
                <a:gd name="T18" fmla="*/ 130360 w 443"/>
                <a:gd name="T19" fmla="*/ 136204 h 443"/>
                <a:gd name="T20" fmla="*/ 137103 w 443"/>
                <a:gd name="T21" fmla="*/ 113278 h 443"/>
                <a:gd name="T22" fmla="*/ 137552 w 443"/>
                <a:gd name="T23" fmla="*/ 88555 h 443"/>
                <a:gd name="T24" fmla="*/ 133057 w 443"/>
                <a:gd name="T25" fmla="*/ 68776 h 443"/>
                <a:gd name="T26" fmla="*/ 123617 w 443"/>
                <a:gd name="T27" fmla="*/ 52593 h 443"/>
                <a:gd name="T28" fmla="*/ 109233 w 443"/>
                <a:gd name="T29" fmla="*/ 43154 h 443"/>
                <a:gd name="T30" fmla="*/ 102040 w 443"/>
                <a:gd name="T31" fmla="*/ 0 h 443"/>
                <a:gd name="T32" fmla="*/ 137552 w 443"/>
                <a:gd name="T33" fmla="*/ 5394 h 443"/>
                <a:gd name="T34" fmla="*/ 166321 w 443"/>
                <a:gd name="T35" fmla="*/ 21577 h 443"/>
                <a:gd name="T36" fmla="*/ 186999 w 443"/>
                <a:gd name="T37" fmla="*/ 46750 h 443"/>
                <a:gd name="T38" fmla="*/ 197338 w 443"/>
                <a:gd name="T39" fmla="*/ 78665 h 443"/>
                <a:gd name="T40" fmla="*/ 197787 w 443"/>
                <a:gd name="T41" fmla="*/ 115526 h 443"/>
                <a:gd name="T42" fmla="*/ 189247 w 443"/>
                <a:gd name="T43" fmla="*/ 145643 h 443"/>
                <a:gd name="T44" fmla="*/ 173064 w 443"/>
                <a:gd name="T45" fmla="*/ 169468 h 443"/>
                <a:gd name="T46" fmla="*/ 151487 w 443"/>
                <a:gd name="T47" fmla="*/ 185650 h 443"/>
                <a:gd name="T48" fmla="*/ 125865 w 443"/>
                <a:gd name="T49" fmla="*/ 195540 h 443"/>
                <a:gd name="T50" fmla="*/ 98444 w 443"/>
                <a:gd name="T51" fmla="*/ 199136 h 443"/>
                <a:gd name="T52" fmla="*/ 66978 w 443"/>
                <a:gd name="T53" fmla="*/ 194641 h 443"/>
                <a:gd name="T54" fmla="*/ 40007 w 443"/>
                <a:gd name="T55" fmla="*/ 182054 h 443"/>
                <a:gd name="T56" fmla="*/ 18880 w 443"/>
                <a:gd name="T57" fmla="*/ 161826 h 443"/>
                <a:gd name="T58" fmla="*/ 4945 w 443"/>
                <a:gd name="T59" fmla="*/ 134855 h 443"/>
                <a:gd name="T60" fmla="*/ 0 w 443"/>
                <a:gd name="T61" fmla="*/ 100692 h 443"/>
                <a:gd name="T62" fmla="*/ 4945 w 443"/>
                <a:gd name="T63" fmla="*/ 66529 h 443"/>
                <a:gd name="T64" fmla="*/ 17981 w 443"/>
                <a:gd name="T65" fmla="*/ 38658 h 443"/>
                <a:gd name="T66" fmla="*/ 40007 w 443"/>
                <a:gd name="T67" fmla="*/ 17531 h 443"/>
                <a:gd name="T68" fmla="*/ 67428 w 443"/>
                <a:gd name="T69" fmla="*/ 4495 h 443"/>
                <a:gd name="T70" fmla="*/ 102040 w 443"/>
                <a:gd name="T71" fmla="*/ 0 h 44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43" h="443">
                  <a:moveTo>
                    <a:pt x="223" y="94"/>
                  </a:moveTo>
                  <a:lnTo>
                    <a:pt x="201" y="96"/>
                  </a:lnTo>
                  <a:lnTo>
                    <a:pt x="182" y="105"/>
                  </a:lnTo>
                  <a:lnTo>
                    <a:pt x="168" y="117"/>
                  </a:lnTo>
                  <a:lnTo>
                    <a:pt x="157" y="134"/>
                  </a:lnTo>
                  <a:lnTo>
                    <a:pt x="147" y="153"/>
                  </a:lnTo>
                  <a:lnTo>
                    <a:pt x="140" y="175"/>
                  </a:lnTo>
                  <a:lnTo>
                    <a:pt x="137" y="197"/>
                  </a:lnTo>
                  <a:lnTo>
                    <a:pt x="136" y="221"/>
                  </a:lnTo>
                  <a:lnTo>
                    <a:pt x="138" y="250"/>
                  </a:lnTo>
                  <a:lnTo>
                    <a:pt x="143" y="278"/>
                  </a:lnTo>
                  <a:lnTo>
                    <a:pt x="153" y="301"/>
                  </a:lnTo>
                  <a:lnTo>
                    <a:pt x="165" y="321"/>
                  </a:lnTo>
                  <a:lnTo>
                    <a:pt x="181" y="336"/>
                  </a:lnTo>
                  <a:lnTo>
                    <a:pt x="200" y="345"/>
                  </a:lnTo>
                  <a:lnTo>
                    <a:pt x="223" y="348"/>
                  </a:lnTo>
                  <a:lnTo>
                    <a:pt x="244" y="345"/>
                  </a:lnTo>
                  <a:lnTo>
                    <a:pt x="261" y="337"/>
                  </a:lnTo>
                  <a:lnTo>
                    <a:pt x="278" y="322"/>
                  </a:lnTo>
                  <a:lnTo>
                    <a:pt x="290" y="303"/>
                  </a:lnTo>
                  <a:lnTo>
                    <a:pt x="299" y="279"/>
                  </a:lnTo>
                  <a:lnTo>
                    <a:pt x="305" y="252"/>
                  </a:lnTo>
                  <a:lnTo>
                    <a:pt x="307" y="220"/>
                  </a:lnTo>
                  <a:lnTo>
                    <a:pt x="306" y="197"/>
                  </a:lnTo>
                  <a:lnTo>
                    <a:pt x="302" y="174"/>
                  </a:lnTo>
                  <a:lnTo>
                    <a:pt x="296" y="153"/>
                  </a:lnTo>
                  <a:lnTo>
                    <a:pt x="287" y="133"/>
                  </a:lnTo>
                  <a:lnTo>
                    <a:pt x="275" y="117"/>
                  </a:lnTo>
                  <a:lnTo>
                    <a:pt x="261" y="105"/>
                  </a:lnTo>
                  <a:lnTo>
                    <a:pt x="243" y="96"/>
                  </a:lnTo>
                  <a:lnTo>
                    <a:pt x="223" y="94"/>
                  </a:lnTo>
                  <a:close/>
                  <a:moveTo>
                    <a:pt x="227" y="0"/>
                  </a:moveTo>
                  <a:lnTo>
                    <a:pt x="269" y="2"/>
                  </a:lnTo>
                  <a:lnTo>
                    <a:pt x="306" y="12"/>
                  </a:lnTo>
                  <a:lnTo>
                    <a:pt x="340" y="27"/>
                  </a:lnTo>
                  <a:lnTo>
                    <a:pt x="370" y="48"/>
                  </a:lnTo>
                  <a:lnTo>
                    <a:pt x="395" y="74"/>
                  </a:lnTo>
                  <a:lnTo>
                    <a:pt x="416" y="104"/>
                  </a:lnTo>
                  <a:lnTo>
                    <a:pt x="431" y="138"/>
                  </a:lnTo>
                  <a:lnTo>
                    <a:pt x="439" y="175"/>
                  </a:lnTo>
                  <a:lnTo>
                    <a:pt x="443" y="217"/>
                  </a:lnTo>
                  <a:lnTo>
                    <a:pt x="440" y="257"/>
                  </a:lnTo>
                  <a:lnTo>
                    <a:pt x="432" y="292"/>
                  </a:lnTo>
                  <a:lnTo>
                    <a:pt x="421" y="324"/>
                  </a:lnTo>
                  <a:lnTo>
                    <a:pt x="403" y="353"/>
                  </a:lnTo>
                  <a:lnTo>
                    <a:pt x="385" y="377"/>
                  </a:lnTo>
                  <a:lnTo>
                    <a:pt x="361" y="397"/>
                  </a:lnTo>
                  <a:lnTo>
                    <a:pt x="337" y="413"/>
                  </a:lnTo>
                  <a:lnTo>
                    <a:pt x="310" y="427"/>
                  </a:lnTo>
                  <a:lnTo>
                    <a:pt x="280" y="435"/>
                  </a:lnTo>
                  <a:lnTo>
                    <a:pt x="250" y="440"/>
                  </a:lnTo>
                  <a:lnTo>
                    <a:pt x="219" y="443"/>
                  </a:lnTo>
                  <a:lnTo>
                    <a:pt x="182" y="440"/>
                  </a:lnTo>
                  <a:lnTo>
                    <a:pt x="149" y="433"/>
                  </a:lnTo>
                  <a:lnTo>
                    <a:pt x="117" y="421"/>
                  </a:lnTo>
                  <a:lnTo>
                    <a:pt x="89" y="405"/>
                  </a:lnTo>
                  <a:lnTo>
                    <a:pt x="63" y="385"/>
                  </a:lnTo>
                  <a:lnTo>
                    <a:pt x="42" y="360"/>
                  </a:lnTo>
                  <a:lnTo>
                    <a:pt x="24" y="332"/>
                  </a:lnTo>
                  <a:lnTo>
                    <a:pt x="11" y="300"/>
                  </a:lnTo>
                  <a:lnTo>
                    <a:pt x="3" y="264"/>
                  </a:lnTo>
                  <a:lnTo>
                    <a:pt x="0" y="224"/>
                  </a:lnTo>
                  <a:lnTo>
                    <a:pt x="3" y="185"/>
                  </a:lnTo>
                  <a:lnTo>
                    <a:pt x="11" y="148"/>
                  </a:lnTo>
                  <a:lnTo>
                    <a:pt x="23" y="115"/>
                  </a:lnTo>
                  <a:lnTo>
                    <a:pt x="40" y="86"/>
                  </a:lnTo>
                  <a:lnTo>
                    <a:pt x="63" y="60"/>
                  </a:lnTo>
                  <a:lnTo>
                    <a:pt x="89" y="39"/>
                  </a:lnTo>
                  <a:lnTo>
                    <a:pt x="118" y="22"/>
                  </a:lnTo>
                  <a:lnTo>
                    <a:pt x="150" y="10"/>
                  </a:lnTo>
                  <a:lnTo>
                    <a:pt x="187" y="2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10930507" y="6288915"/>
              <a:ext cx="182054" cy="194641"/>
            </a:xfrm>
            <a:custGeom>
              <a:avLst/>
              <a:gdLst>
                <a:gd name="T0" fmla="*/ 113728 w 405"/>
                <a:gd name="T1" fmla="*/ 0 h 433"/>
                <a:gd name="T2" fmla="*/ 126314 w 405"/>
                <a:gd name="T3" fmla="*/ 899 h 433"/>
                <a:gd name="T4" fmla="*/ 138001 w 405"/>
                <a:gd name="T5" fmla="*/ 3596 h 433"/>
                <a:gd name="T6" fmla="*/ 148790 w 405"/>
                <a:gd name="T7" fmla="*/ 8990 h 433"/>
                <a:gd name="T8" fmla="*/ 158230 w 405"/>
                <a:gd name="T9" fmla="*/ 16183 h 433"/>
                <a:gd name="T10" fmla="*/ 166321 w 405"/>
                <a:gd name="T11" fmla="*/ 24723 h 433"/>
                <a:gd name="T12" fmla="*/ 173064 w 405"/>
                <a:gd name="T13" fmla="*/ 35961 h 433"/>
                <a:gd name="T14" fmla="*/ 177559 w 405"/>
                <a:gd name="T15" fmla="*/ 49447 h 433"/>
                <a:gd name="T16" fmla="*/ 180705 w 405"/>
                <a:gd name="T17" fmla="*/ 64730 h 433"/>
                <a:gd name="T18" fmla="*/ 182054 w 405"/>
                <a:gd name="T19" fmla="*/ 81812 h 433"/>
                <a:gd name="T20" fmla="*/ 182054 w 405"/>
                <a:gd name="T21" fmla="*/ 194641 h 433"/>
                <a:gd name="T22" fmla="*/ 122718 w 405"/>
                <a:gd name="T23" fmla="*/ 194641 h 433"/>
                <a:gd name="T24" fmla="*/ 122718 w 405"/>
                <a:gd name="T25" fmla="*/ 89454 h 433"/>
                <a:gd name="T26" fmla="*/ 121819 w 405"/>
                <a:gd name="T27" fmla="*/ 79115 h 433"/>
                <a:gd name="T28" fmla="*/ 120470 w 405"/>
                <a:gd name="T29" fmla="*/ 70574 h 433"/>
                <a:gd name="T30" fmla="*/ 117324 w 405"/>
                <a:gd name="T31" fmla="*/ 62483 h 433"/>
                <a:gd name="T32" fmla="*/ 113728 w 405"/>
                <a:gd name="T33" fmla="*/ 56639 h 433"/>
                <a:gd name="T34" fmla="*/ 107884 w 405"/>
                <a:gd name="T35" fmla="*/ 52144 h 433"/>
                <a:gd name="T36" fmla="*/ 100692 w 405"/>
                <a:gd name="T37" fmla="*/ 48548 h 433"/>
                <a:gd name="T38" fmla="*/ 92600 w 405"/>
                <a:gd name="T39" fmla="*/ 48098 h 433"/>
                <a:gd name="T40" fmla="*/ 83610 w 405"/>
                <a:gd name="T41" fmla="*/ 49447 h 433"/>
                <a:gd name="T42" fmla="*/ 76418 w 405"/>
                <a:gd name="T43" fmla="*/ 52594 h 433"/>
                <a:gd name="T44" fmla="*/ 70574 w 405"/>
                <a:gd name="T45" fmla="*/ 57538 h 433"/>
                <a:gd name="T46" fmla="*/ 65180 w 405"/>
                <a:gd name="T47" fmla="*/ 63831 h 433"/>
                <a:gd name="T48" fmla="*/ 62483 w 405"/>
                <a:gd name="T49" fmla="*/ 70574 h 433"/>
                <a:gd name="T50" fmla="*/ 61134 w 405"/>
                <a:gd name="T51" fmla="*/ 76867 h 433"/>
                <a:gd name="T52" fmla="*/ 60235 w 405"/>
                <a:gd name="T53" fmla="*/ 84959 h 433"/>
                <a:gd name="T54" fmla="*/ 60235 w 405"/>
                <a:gd name="T55" fmla="*/ 194641 h 433"/>
                <a:gd name="T56" fmla="*/ 1349 w 405"/>
                <a:gd name="T57" fmla="*/ 194641 h 433"/>
                <a:gd name="T58" fmla="*/ 1349 w 405"/>
                <a:gd name="T59" fmla="*/ 64730 h 433"/>
                <a:gd name="T60" fmla="*/ 899 w 405"/>
                <a:gd name="T61" fmla="*/ 42704 h 433"/>
                <a:gd name="T62" fmla="*/ 450 w 405"/>
                <a:gd name="T63" fmla="*/ 22476 h 433"/>
                <a:gd name="T64" fmla="*/ 0 w 405"/>
                <a:gd name="T65" fmla="*/ 4495 h 433"/>
                <a:gd name="T66" fmla="*/ 50795 w 405"/>
                <a:gd name="T67" fmla="*/ 4495 h 433"/>
                <a:gd name="T68" fmla="*/ 53492 w 405"/>
                <a:gd name="T69" fmla="*/ 31017 h 433"/>
                <a:gd name="T70" fmla="*/ 54841 w 405"/>
                <a:gd name="T71" fmla="*/ 31017 h 433"/>
                <a:gd name="T72" fmla="*/ 59336 w 405"/>
                <a:gd name="T73" fmla="*/ 25622 h 433"/>
                <a:gd name="T74" fmla="*/ 64281 w 405"/>
                <a:gd name="T75" fmla="*/ 19329 h 433"/>
                <a:gd name="T76" fmla="*/ 71473 w 405"/>
                <a:gd name="T77" fmla="*/ 13935 h 433"/>
                <a:gd name="T78" fmla="*/ 79564 w 405"/>
                <a:gd name="T79" fmla="*/ 8091 h 433"/>
                <a:gd name="T80" fmla="*/ 89903 w 405"/>
                <a:gd name="T81" fmla="*/ 3596 h 433"/>
                <a:gd name="T82" fmla="*/ 100692 w 405"/>
                <a:gd name="T83" fmla="*/ 899 h 433"/>
                <a:gd name="T84" fmla="*/ 113728 w 405"/>
                <a:gd name="T85" fmla="*/ 0 h 43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05" h="433">
                  <a:moveTo>
                    <a:pt x="253" y="0"/>
                  </a:moveTo>
                  <a:lnTo>
                    <a:pt x="281" y="2"/>
                  </a:lnTo>
                  <a:lnTo>
                    <a:pt x="307" y="8"/>
                  </a:lnTo>
                  <a:lnTo>
                    <a:pt x="331" y="20"/>
                  </a:lnTo>
                  <a:lnTo>
                    <a:pt x="352" y="36"/>
                  </a:lnTo>
                  <a:lnTo>
                    <a:pt x="370" y="55"/>
                  </a:lnTo>
                  <a:lnTo>
                    <a:pt x="385" y="80"/>
                  </a:lnTo>
                  <a:lnTo>
                    <a:pt x="395" y="110"/>
                  </a:lnTo>
                  <a:lnTo>
                    <a:pt x="402" y="144"/>
                  </a:lnTo>
                  <a:lnTo>
                    <a:pt x="405" y="182"/>
                  </a:lnTo>
                  <a:lnTo>
                    <a:pt x="405" y="433"/>
                  </a:lnTo>
                  <a:lnTo>
                    <a:pt x="273" y="433"/>
                  </a:lnTo>
                  <a:lnTo>
                    <a:pt x="273" y="199"/>
                  </a:lnTo>
                  <a:lnTo>
                    <a:pt x="271" y="176"/>
                  </a:lnTo>
                  <a:lnTo>
                    <a:pt x="268" y="157"/>
                  </a:lnTo>
                  <a:lnTo>
                    <a:pt x="261" y="139"/>
                  </a:lnTo>
                  <a:lnTo>
                    <a:pt x="253" y="126"/>
                  </a:lnTo>
                  <a:lnTo>
                    <a:pt x="240" y="116"/>
                  </a:lnTo>
                  <a:lnTo>
                    <a:pt x="224" y="108"/>
                  </a:lnTo>
                  <a:lnTo>
                    <a:pt x="206" y="107"/>
                  </a:lnTo>
                  <a:lnTo>
                    <a:pt x="186" y="110"/>
                  </a:lnTo>
                  <a:lnTo>
                    <a:pt x="170" y="117"/>
                  </a:lnTo>
                  <a:lnTo>
                    <a:pt x="157" y="128"/>
                  </a:lnTo>
                  <a:lnTo>
                    <a:pt x="145" y="142"/>
                  </a:lnTo>
                  <a:lnTo>
                    <a:pt x="139" y="157"/>
                  </a:lnTo>
                  <a:lnTo>
                    <a:pt x="136" y="171"/>
                  </a:lnTo>
                  <a:lnTo>
                    <a:pt x="134" y="189"/>
                  </a:lnTo>
                  <a:lnTo>
                    <a:pt x="134" y="433"/>
                  </a:lnTo>
                  <a:lnTo>
                    <a:pt x="3" y="433"/>
                  </a:lnTo>
                  <a:lnTo>
                    <a:pt x="3" y="144"/>
                  </a:lnTo>
                  <a:lnTo>
                    <a:pt x="2" y="95"/>
                  </a:lnTo>
                  <a:lnTo>
                    <a:pt x="1" y="50"/>
                  </a:lnTo>
                  <a:lnTo>
                    <a:pt x="0" y="10"/>
                  </a:lnTo>
                  <a:lnTo>
                    <a:pt x="113" y="10"/>
                  </a:lnTo>
                  <a:lnTo>
                    <a:pt x="119" y="69"/>
                  </a:lnTo>
                  <a:lnTo>
                    <a:pt x="122" y="69"/>
                  </a:lnTo>
                  <a:lnTo>
                    <a:pt x="132" y="57"/>
                  </a:lnTo>
                  <a:lnTo>
                    <a:pt x="143" y="43"/>
                  </a:lnTo>
                  <a:lnTo>
                    <a:pt x="159" y="31"/>
                  </a:lnTo>
                  <a:lnTo>
                    <a:pt x="177" y="18"/>
                  </a:lnTo>
                  <a:lnTo>
                    <a:pt x="200" y="8"/>
                  </a:lnTo>
                  <a:lnTo>
                    <a:pt x="224" y="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11162458" y="6221038"/>
              <a:ext cx="163175" cy="262518"/>
            </a:xfrm>
            <a:custGeom>
              <a:avLst/>
              <a:gdLst>
                <a:gd name="T0" fmla="*/ 0 w 363"/>
                <a:gd name="T1" fmla="*/ 0 h 584"/>
                <a:gd name="T2" fmla="*/ 58887 w 363"/>
                <a:gd name="T3" fmla="*/ 0 h 584"/>
                <a:gd name="T4" fmla="*/ 58887 w 363"/>
                <a:gd name="T5" fmla="*/ 212622 h 584"/>
                <a:gd name="T6" fmla="*/ 163175 w 363"/>
                <a:gd name="T7" fmla="*/ 212622 h 584"/>
                <a:gd name="T8" fmla="*/ 163175 w 363"/>
                <a:gd name="T9" fmla="*/ 262518 h 584"/>
                <a:gd name="T10" fmla="*/ 0 w 363"/>
                <a:gd name="T11" fmla="*/ 262518 h 584"/>
                <a:gd name="T12" fmla="*/ 0 w 363"/>
                <a:gd name="T13" fmla="*/ 0 h 5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584">
                  <a:moveTo>
                    <a:pt x="0" y="0"/>
                  </a:moveTo>
                  <a:lnTo>
                    <a:pt x="131" y="0"/>
                  </a:lnTo>
                  <a:lnTo>
                    <a:pt x="131" y="473"/>
                  </a:lnTo>
                  <a:lnTo>
                    <a:pt x="363" y="473"/>
                  </a:lnTo>
                  <a:lnTo>
                    <a:pt x="363" y="584"/>
                  </a:lnTo>
                  <a:lnTo>
                    <a:pt x="0" y="5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Freeform 33"/>
            <p:cNvSpPr>
              <a:spLocks noEditPoints="1"/>
            </p:cNvSpPr>
            <p:nvPr/>
          </p:nvSpPr>
          <p:spPr bwMode="auto">
            <a:xfrm>
              <a:off x="11347659" y="6288915"/>
              <a:ext cx="173963" cy="199136"/>
            </a:xfrm>
            <a:custGeom>
              <a:avLst/>
              <a:gdLst>
                <a:gd name="T0" fmla="*/ 102040 w 387"/>
                <a:gd name="T1" fmla="*/ 105187 h 443"/>
                <a:gd name="T2" fmla="*/ 82711 w 387"/>
                <a:gd name="T3" fmla="*/ 108334 h 443"/>
                <a:gd name="T4" fmla="*/ 67877 w 387"/>
                <a:gd name="T5" fmla="*/ 115526 h 443"/>
                <a:gd name="T6" fmla="*/ 59336 w 387"/>
                <a:gd name="T7" fmla="*/ 126764 h 443"/>
                <a:gd name="T8" fmla="*/ 59336 w 387"/>
                <a:gd name="T9" fmla="*/ 142946 h 443"/>
                <a:gd name="T10" fmla="*/ 67877 w 387"/>
                <a:gd name="T11" fmla="*/ 153735 h 443"/>
                <a:gd name="T12" fmla="*/ 81812 w 387"/>
                <a:gd name="T13" fmla="*/ 157331 h 443"/>
                <a:gd name="T14" fmla="*/ 101141 w 387"/>
                <a:gd name="T15" fmla="*/ 151038 h 443"/>
                <a:gd name="T16" fmla="*/ 112829 w 387"/>
                <a:gd name="T17" fmla="*/ 135305 h 443"/>
                <a:gd name="T18" fmla="*/ 113728 w 387"/>
                <a:gd name="T19" fmla="*/ 125415 h 443"/>
                <a:gd name="T20" fmla="*/ 87656 w 387"/>
                <a:gd name="T21" fmla="*/ 0 h 443"/>
                <a:gd name="T22" fmla="*/ 118223 w 387"/>
                <a:gd name="T23" fmla="*/ 3147 h 443"/>
                <a:gd name="T24" fmla="*/ 140249 w 387"/>
                <a:gd name="T25" fmla="*/ 13036 h 443"/>
                <a:gd name="T26" fmla="*/ 156432 w 387"/>
                <a:gd name="T27" fmla="*/ 28320 h 443"/>
                <a:gd name="T28" fmla="*/ 165872 w 387"/>
                <a:gd name="T29" fmla="*/ 47649 h 443"/>
                <a:gd name="T30" fmla="*/ 170367 w 387"/>
                <a:gd name="T31" fmla="*/ 70574 h 443"/>
                <a:gd name="T32" fmla="*/ 170816 w 387"/>
                <a:gd name="T33" fmla="*/ 148790 h 443"/>
                <a:gd name="T34" fmla="*/ 171715 w 387"/>
                <a:gd name="T35" fmla="*/ 174862 h 443"/>
                <a:gd name="T36" fmla="*/ 173963 w 387"/>
                <a:gd name="T37" fmla="*/ 194641 h 443"/>
                <a:gd name="T38" fmla="*/ 117324 w 387"/>
                <a:gd name="T39" fmla="*/ 175761 h 443"/>
                <a:gd name="T40" fmla="*/ 107884 w 387"/>
                <a:gd name="T41" fmla="*/ 183403 h 443"/>
                <a:gd name="T42" fmla="*/ 86757 w 387"/>
                <a:gd name="T43" fmla="*/ 195090 h 443"/>
                <a:gd name="T44" fmla="*/ 61584 w 387"/>
                <a:gd name="T45" fmla="*/ 199136 h 443"/>
                <a:gd name="T46" fmla="*/ 35512 w 387"/>
                <a:gd name="T47" fmla="*/ 194191 h 443"/>
                <a:gd name="T48" fmla="*/ 16183 w 387"/>
                <a:gd name="T49" fmla="*/ 181155 h 443"/>
                <a:gd name="T50" fmla="*/ 4495 w 387"/>
                <a:gd name="T51" fmla="*/ 162276 h 443"/>
                <a:gd name="T52" fmla="*/ 0 w 387"/>
                <a:gd name="T53" fmla="*/ 140249 h 443"/>
                <a:gd name="T54" fmla="*/ 4945 w 387"/>
                <a:gd name="T55" fmla="*/ 114177 h 443"/>
                <a:gd name="T56" fmla="*/ 20228 w 387"/>
                <a:gd name="T57" fmla="*/ 93500 h 443"/>
                <a:gd name="T58" fmla="*/ 43154 w 387"/>
                <a:gd name="T59" fmla="*/ 79115 h 443"/>
                <a:gd name="T60" fmla="*/ 74620 w 387"/>
                <a:gd name="T61" fmla="*/ 70574 h 443"/>
                <a:gd name="T62" fmla="*/ 111480 w 387"/>
                <a:gd name="T63" fmla="*/ 67428 h 443"/>
                <a:gd name="T64" fmla="*/ 111480 w 387"/>
                <a:gd name="T65" fmla="*/ 61584 h 443"/>
                <a:gd name="T66" fmla="*/ 108334 w 387"/>
                <a:gd name="T67" fmla="*/ 53043 h 443"/>
                <a:gd name="T68" fmla="*/ 101141 w 387"/>
                <a:gd name="T69" fmla="*/ 45851 h 443"/>
                <a:gd name="T70" fmla="*/ 87206 w 387"/>
                <a:gd name="T71" fmla="*/ 40906 h 443"/>
                <a:gd name="T72" fmla="*/ 62033 w 387"/>
                <a:gd name="T73" fmla="*/ 41356 h 443"/>
                <a:gd name="T74" fmla="*/ 35512 w 387"/>
                <a:gd name="T75" fmla="*/ 49447 h 443"/>
                <a:gd name="T76" fmla="*/ 13935 w 387"/>
                <a:gd name="T77" fmla="*/ 17082 h 443"/>
                <a:gd name="T78" fmla="*/ 35512 w 387"/>
                <a:gd name="T79" fmla="*/ 7642 h 443"/>
                <a:gd name="T80" fmla="*/ 67877 w 387"/>
                <a:gd name="T81" fmla="*/ 899 h 44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87" h="443">
                  <a:moveTo>
                    <a:pt x="253" y="233"/>
                  </a:moveTo>
                  <a:lnTo>
                    <a:pt x="227" y="234"/>
                  </a:lnTo>
                  <a:lnTo>
                    <a:pt x="205" y="237"/>
                  </a:lnTo>
                  <a:lnTo>
                    <a:pt x="184" y="241"/>
                  </a:lnTo>
                  <a:lnTo>
                    <a:pt x="166" y="248"/>
                  </a:lnTo>
                  <a:lnTo>
                    <a:pt x="151" y="257"/>
                  </a:lnTo>
                  <a:lnTo>
                    <a:pt x="140" y="268"/>
                  </a:lnTo>
                  <a:lnTo>
                    <a:pt x="132" y="282"/>
                  </a:lnTo>
                  <a:lnTo>
                    <a:pt x="130" y="300"/>
                  </a:lnTo>
                  <a:lnTo>
                    <a:pt x="132" y="318"/>
                  </a:lnTo>
                  <a:lnTo>
                    <a:pt x="140" y="332"/>
                  </a:lnTo>
                  <a:lnTo>
                    <a:pt x="151" y="342"/>
                  </a:lnTo>
                  <a:lnTo>
                    <a:pt x="166" y="348"/>
                  </a:lnTo>
                  <a:lnTo>
                    <a:pt x="182" y="350"/>
                  </a:lnTo>
                  <a:lnTo>
                    <a:pt x="205" y="347"/>
                  </a:lnTo>
                  <a:lnTo>
                    <a:pt x="225" y="336"/>
                  </a:lnTo>
                  <a:lnTo>
                    <a:pt x="241" y="321"/>
                  </a:lnTo>
                  <a:lnTo>
                    <a:pt x="251" y="301"/>
                  </a:lnTo>
                  <a:lnTo>
                    <a:pt x="252" y="291"/>
                  </a:lnTo>
                  <a:lnTo>
                    <a:pt x="253" y="279"/>
                  </a:lnTo>
                  <a:lnTo>
                    <a:pt x="253" y="233"/>
                  </a:lnTo>
                  <a:close/>
                  <a:moveTo>
                    <a:pt x="195" y="0"/>
                  </a:moveTo>
                  <a:lnTo>
                    <a:pt x="231" y="1"/>
                  </a:lnTo>
                  <a:lnTo>
                    <a:pt x="263" y="7"/>
                  </a:lnTo>
                  <a:lnTo>
                    <a:pt x="290" y="17"/>
                  </a:lnTo>
                  <a:lnTo>
                    <a:pt x="312" y="29"/>
                  </a:lnTo>
                  <a:lnTo>
                    <a:pt x="332" y="44"/>
                  </a:lnTo>
                  <a:lnTo>
                    <a:pt x="348" y="63"/>
                  </a:lnTo>
                  <a:lnTo>
                    <a:pt x="361" y="84"/>
                  </a:lnTo>
                  <a:lnTo>
                    <a:pt x="369" y="106"/>
                  </a:lnTo>
                  <a:lnTo>
                    <a:pt x="375" y="131"/>
                  </a:lnTo>
                  <a:lnTo>
                    <a:pt x="379" y="157"/>
                  </a:lnTo>
                  <a:lnTo>
                    <a:pt x="380" y="182"/>
                  </a:lnTo>
                  <a:lnTo>
                    <a:pt x="380" y="331"/>
                  </a:lnTo>
                  <a:lnTo>
                    <a:pt x="380" y="360"/>
                  </a:lnTo>
                  <a:lnTo>
                    <a:pt x="382" y="389"/>
                  </a:lnTo>
                  <a:lnTo>
                    <a:pt x="384" y="413"/>
                  </a:lnTo>
                  <a:lnTo>
                    <a:pt x="387" y="433"/>
                  </a:lnTo>
                  <a:lnTo>
                    <a:pt x="268" y="433"/>
                  </a:lnTo>
                  <a:lnTo>
                    <a:pt x="261" y="391"/>
                  </a:lnTo>
                  <a:lnTo>
                    <a:pt x="258" y="391"/>
                  </a:lnTo>
                  <a:lnTo>
                    <a:pt x="240" y="408"/>
                  </a:lnTo>
                  <a:lnTo>
                    <a:pt x="217" y="423"/>
                  </a:lnTo>
                  <a:lnTo>
                    <a:pt x="193" y="434"/>
                  </a:lnTo>
                  <a:lnTo>
                    <a:pt x="166" y="440"/>
                  </a:lnTo>
                  <a:lnTo>
                    <a:pt x="137" y="443"/>
                  </a:lnTo>
                  <a:lnTo>
                    <a:pt x="106" y="439"/>
                  </a:lnTo>
                  <a:lnTo>
                    <a:pt x="79" y="432"/>
                  </a:lnTo>
                  <a:lnTo>
                    <a:pt x="56" y="419"/>
                  </a:lnTo>
                  <a:lnTo>
                    <a:pt x="36" y="403"/>
                  </a:lnTo>
                  <a:lnTo>
                    <a:pt x="21" y="384"/>
                  </a:lnTo>
                  <a:lnTo>
                    <a:pt x="10" y="361"/>
                  </a:lnTo>
                  <a:lnTo>
                    <a:pt x="3" y="338"/>
                  </a:lnTo>
                  <a:lnTo>
                    <a:pt x="0" y="312"/>
                  </a:lnTo>
                  <a:lnTo>
                    <a:pt x="3" y="281"/>
                  </a:lnTo>
                  <a:lnTo>
                    <a:pt x="11" y="254"/>
                  </a:lnTo>
                  <a:lnTo>
                    <a:pt x="26" y="229"/>
                  </a:lnTo>
                  <a:lnTo>
                    <a:pt x="45" y="208"/>
                  </a:lnTo>
                  <a:lnTo>
                    <a:pt x="68" y="191"/>
                  </a:lnTo>
                  <a:lnTo>
                    <a:pt x="96" y="176"/>
                  </a:lnTo>
                  <a:lnTo>
                    <a:pt x="128" y="165"/>
                  </a:lnTo>
                  <a:lnTo>
                    <a:pt x="166" y="157"/>
                  </a:lnTo>
                  <a:lnTo>
                    <a:pt x="205" y="153"/>
                  </a:lnTo>
                  <a:lnTo>
                    <a:pt x="248" y="150"/>
                  </a:lnTo>
                  <a:lnTo>
                    <a:pt x="248" y="145"/>
                  </a:lnTo>
                  <a:lnTo>
                    <a:pt x="248" y="137"/>
                  </a:lnTo>
                  <a:lnTo>
                    <a:pt x="246" y="127"/>
                  </a:lnTo>
                  <a:lnTo>
                    <a:pt x="241" y="118"/>
                  </a:lnTo>
                  <a:lnTo>
                    <a:pt x="235" y="110"/>
                  </a:lnTo>
                  <a:lnTo>
                    <a:pt x="225" y="102"/>
                  </a:lnTo>
                  <a:lnTo>
                    <a:pt x="211" y="96"/>
                  </a:lnTo>
                  <a:lnTo>
                    <a:pt x="194" y="91"/>
                  </a:lnTo>
                  <a:lnTo>
                    <a:pt x="172" y="90"/>
                  </a:lnTo>
                  <a:lnTo>
                    <a:pt x="138" y="92"/>
                  </a:lnTo>
                  <a:lnTo>
                    <a:pt x="108" y="100"/>
                  </a:lnTo>
                  <a:lnTo>
                    <a:pt x="79" y="110"/>
                  </a:lnTo>
                  <a:lnTo>
                    <a:pt x="54" y="122"/>
                  </a:lnTo>
                  <a:lnTo>
                    <a:pt x="31" y="38"/>
                  </a:lnTo>
                  <a:lnTo>
                    <a:pt x="52" y="27"/>
                  </a:lnTo>
                  <a:lnTo>
                    <a:pt x="79" y="17"/>
                  </a:lnTo>
                  <a:lnTo>
                    <a:pt x="112" y="8"/>
                  </a:lnTo>
                  <a:lnTo>
                    <a:pt x="151" y="2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" name="Freeform 34"/>
            <p:cNvSpPr>
              <a:spLocks noEditPoints="1"/>
            </p:cNvSpPr>
            <p:nvPr/>
          </p:nvSpPr>
          <p:spPr bwMode="auto">
            <a:xfrm>
              <a:off x="11564326" y="6207103"/>
              <a:ext cx="196889" cy="280948"/>
            </a:xfrm>
            <a:custGeom>
              <a:avLst/>
              <a:gdLst>
                <a:gd name="T0" fmla="*/ 86757 w 438"/>
                <a:gd name="T1" fmla="*/ 129011 h 625"/>
                <a:gd name="T2" fmla="*/ 71024 w 438"/>
                <a:gd name="T3" fmla="*/ 138901 h 625"/>
                <a:gd name="T4" fmla="*/ 61584 w 438"/>
                <a:gd name="T5" fmla="*/ 156432 h 625"/>
                <a:gd name="T6" fmla="*/ 60235 w 438"/>
                <a:gd name="T7" fmla="*/ 167670 h 625"/>
                <a:gd name="T8" fmla="*/ 60685 w 438"/>
                <a:gd name="T9" fmla="*/ 200934 h 625"/>
                <a:gd name="T10" fmla="*/ 65180 w 438"/>
                <a:gd name="T11" fmla="*/ 214869 h 625"/>
                <a:gd name="T12" fmla="*/ 77317 w 438"/>
                <a:gd name="T13" fmla="*/ 228804 h 625"/>
                <a:gd name="T14" fmla="*/ 96197 w 438"/>
                <a:gd name="T15" fmla="*/ 234198 h 625"/>
                <a:gd name="T16" fmla="*/ 115077 w 438"/>
                <a:gd name="T17" fmla="*/ 229254 h 625"/>
                <a:gd name="T18" fmla="*/ 129012 w 438"/>
                <a:gd name="T19" fmla="*/ 216218 h 625"/>
                <a:gd name="T20" fmla="*/ 136204 w 438"/>
                <a:gd name="T21" fmla="*/ 194191 h 625"/>
                <a:gd name="T22" fmla="*/ 136204 w 438"/>
                <a:gd name="T23" fmla="*/ 169468 h 625"/>
                <a:gd name="T24" fmla="*/ 131259 w 438"/>
                <a:gd name="T25" fmla="*/ 150588 h 625"/>
                <a:gd name="T26" fmla="*/ 121370 w 438"/>
                <a:gd name="T27" fmla="*/ 136653 h 625"/>
                <a:gd name="T28" fmla="*/ 105637 w 438"/>
                <a:gd name="T29" fmla="*/ 128562 h 625"/>
                <a:gd name="T30" fmla="*/ 1349 w 438"/>
                <a:gd name="T31" fmla="*/ 0 h 625"/>
                <a:gd name="T32" fmla="*/ 60235 w 438"/>
                <a:gd name="T33" fmla="*/ 108783 h 625"/>
                <a:gd name="T34" fmla="*/ 69226 w 438"/>
                <a:gd name="T35" fmla="*/ 99343 h 625"/>
                <a:gd name="T36" fmla="*/ 90353 w 438"/>
                <a:gd name="T37" fmla="*/ 86757 h 625"/>
                <a:gd name="T38" fmla="*/ 118673 w 438"/>
                <a:gd name="T39" fmla="*/ 81812 h 625"/>
                <a:gd name="T40" fmla="*/ 146992 w 438"/>
                <a:gd name="T41" fmla="*/ 87206 h 625"/>
                <a:gd name="T42" fmla="*/ 170367 w 438"/>
                <a:gd name="T43" fmla="*/ 102939 h 625"/>
                <a:gd name="T44" fmla="*/ 187000 w 438"/>
                <a:gd name="T45" fmla="*/ 127213 h 625"/>
                <a:gd name="T46" fmla="*/ 195540 w 438"/>
                <a:gd name="T47" fmla="*/ 159578 h 625"/>
                <a:gd name="T48" fmla="*/ 195540 w 438"/>
                <a:gd name="T49" fmla="*/ 195989 h 625"/>
                <a:gd name="T50" fmla="*/ 188348 w 438"/>
                <a:gd name="T51" fmla="*/ 226556 h 625"/>
                <a:gd name="T52" fmla="*/ 173964 w 438"/>
                <a:gd name="T53" fmla="*/ 250381 h 625"/>
                <a:gd name="T54" fmla="*/ 155533 w 438"/>
                <a:gd name="T55" fmla="*/ 267013 h 625"/>
                <a:gd name="T56" fmla="*/ 133507 w 438"/>
                <a:gd name="T57" fmla="*/ 277352 h 625"/>
                <a:gd name="T58" fmla="*/ 110132 w 438"/>
                <a:gd name="T59" fmla="*/ 280948 h 625"/>
                <a:gd name="T60" fmla="*/ 88555 w 438"/>
                <a:gd name="T61" fmla="*/ 277352 h 625"/>
                <a:gd name="T62" fmla="*/ 68776 w 438"/>
                <a:gd name="T63" fmla="*/ 268362 h 625"/>
                <a:gd name="T64" fmla="*/ 53043 w 438"/>
                <a:gd name="T65" fmla="*/ 249931 h 625"/>
                <a:gd name="T66" fmla="*/ 49897 w 438"/>
                <a:gd name="T67" fmla="*/ 276453 h 625"/>
                <a:gd name="T68" fmla="*/ 450 w 438"/>
                <a:gd name="T69" fmla="*/ 265215 h 625"/>
                <a:gd name="T70" fmla="*/ 899 w 438"/>
                <a:gd name="T71" fmla="*/ 235996 h 625"/>
                <a:gd name="T72" fmla="*/ 1349 w 438"/>
                <a:gd name="T73" fmla="*/ 0 h 62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38" h="625">
                  <a:moveTo>
                    <a:pt x="214" y="283"/>
                  </a:moveTo>
                  <a:lnTo>
                    <a:pt x="193" y="287"/>
                  </a:lnTo>
                  <a:lnTo>
                    <a:pt x="174" y="295"/>
                  </a:lnTo>
                  <a:lnTo>
                    <a:pt x="158" y="309"/>
                  </a:lnTo>
                  <a:lnTo>
                    <a:pt x="145" y="327"/>
                  </a:lnTo>
                  <a:lnTo>
                    <a:pt x="137" y="348"/>
                  </a:lnTo>
                  <a:lnTo>
                    <a:pt x="135" y="361"/>
                  </a:lnTo>
                  <a:lnTo>
                    <a:pt x="134" y="373"/>
                  </a:lnTo>
                  <a:lnTo>
                    <a:pt x="134" y="435"/>
                  </a:lnTo>
                  <a:lnTo>
                    <a:pt x="135" y="447"/>
                  </a:lnTo>
                  <a:lnTo>
                    <a:pt x="137" y="458"/>
                  </a:lnTo>
                  <a:lnTo>
                    <a:pt x="145" y="478"/>
                  </a:lnTo>
                  <a:lnTo>
                    <a:pt x="156" y="495"/>
                  </a:lnTo>
                  <a:lnTo>
                    <a:pt x="172" y="509"/>
                  </a:lnTo>
                  <a:lnTo>
                    <a:pt x="192" y="518"/>
                  </a:lnTo>
                  <a:lnTo>
                    <a:pt x="214" y="521"/>
                  </a:lnTo>
                  <a:lnTo>
                    <a:pt x="237" y="518"/>
                  </a:lnTo>
                  <a:lnTo>
                    <a:pt x="256" y="510"/>
                  </a:lnTo>
                  <a:lnTo>
                    <a:pt x="274" y="498"/>
                  </a:lnTo>
                  <a:lnTo>
                    <a:pt x="287" y="481"/>
                  </a:lnTo>
                  <a:lnTo>
                    <a:pt x="297" y="458"/>
                  </a:lnTo>
                  <a:lnTo>
                    <a:pt x="303" y="432"/>
                  </a:lnTo>
                  <a:lnTo>
                    <a:pt x="305" y="402"/>
                  </a:lnTo>
                  <a:lnTo>
                    <a:pt x="303" y="377"/>
                  </a:lnTo>
                  <a:lnTo>
                    <a:pt x="300" y="355"/>
                  </a:lnTo>
                  <a:lnTo>
                    <a:pt x="292" y="335"/>
                  </a:lnTo>
                  <a:lnTo>
                    <a:pt x="282" y="318"/>
                  </a:lnTo>
                  <a:lnTo>
                    <a:pt x="270" y="304"/>
                  </a:lnTo>
                  <a:lnTo>
                    <a:pt x="254" y="293"/>
                  </a:lnTo>
                  <a:lnTo>
                    <a:pt x="235" y="286"/>
                  </a:lnTo>
                  <a:lnTo>
                    <a:pt x="214" y="283"/>
                  </a:lnTo>
                  <a:close/>
                  <a:moveTo>
                    <a:pt x="3" y="0"/>
                  </a:moveTo>
                  <a:lnTo>
                    <a:pt x="134" y="0"/>
                  </a:lnTo>
                  <a:lnTo>
                    <a:pt x="134" y="242"/>
                  </a:lnTo>
                  <a:lnTo>
                    <a:pt x="137" y="242"/>
                  </a:lnTo>
                  <a:lnTo>
                    <a:pt x="154" y="221"/>
                  </a:lnTo>
                  <a:lnTo>
                    <a:pt x="175" y="205"/>
                  </a:lnTo>
                  <a:lnTo>
                    <a:pt x="201" y="193"/>
                  </a:lnTo>
                  <a:lnTo>
                    <a:pt x="230" y="186"/>
                  </a:lnTo>
                  <a:lnTo>
                    <a:pt x="264" y="182"/>
                  </a:lnTo>
                  <a:lnTo>
                    <a:pt x="297" y="186"/>
                  </a:lnTo>
                  <a:lnTo>
                    <a:pt x="327" y="194"/>
                  </a:lnTo>
                  <a:lnTo>
                    <a:pt x="355" y="209"/>
                  </a:lnTo>
                  <a:lnTo>
                    <a:pt x="379" y="229"/>
                  </a:lnTo>
                  <a:lnTo>
                    <a:pt x="400" y="253"/>
                  </a:lnTo>
                  <a:lnTo>
                    <a:pt x="416" y="283"/>
                  </a:lnTo>
                  <a:lnTo>
                    <a:pt x="428" y="316"/>
                  </a:lnTo>
                  <a:lnTo>
                    <a:pt x="435" y="355"/>
                  </a:lnTo>
                  <a:lnTo>
                    <a:pt x="438" y="397"/>
                  </a:lnTo>
                  <a:lnTo>
                    <a:pt x="435" y="436"/>
                  </a:lnTo>
                  <a:lnTo>
                    <a:pt x="429" y="472"/>
                  </a:lnTo>
                  <a:lnTo>
                    <a:pt x="419" y="504"/>
                  </a:lnTo>
                  <a:lnTo>
                    <a:pt x="405" y="532"/>
                  </a:lnTo>
                  <a:lnTo>
                    <a:pt x="387" y="557"/>
                  </a:lnTo>
                  <a:lnTo>
                    <a:pt x="367" y="577"/>
                  </a:lnTo>
                  <a:lnTo>
                    <a:pt x="346" y="594"/>
                  </a:lnTo>
                  <a:lnTo>
                    <a:pt x="323" y="608"/>
                  </a:lnTo>
                  <a:lnTo>
                    <a:pt x="297" y="617"/>
                  </a:lnTo>
                  <a:lnTo>
                    <a:pt x="271" y="622"/>
                  </a:lnTo>
                  <a:lnTo>
                    <a:pt x="245" y="625"/>
                  </a:lnTo>
                  <a:lnTo>
                    <a:pt x="221" y="622"/>
                  </a:lnTo>
                  <a:lnTo>
                    <a:pt x="197" y="617"/>
                  </a:lnTo>
                  <a:lnTo>
                    <a:pt x="174" y="609"/>
                  </a:lnTo>
                  <a:lnTo>
                    <a:pt x="153" y="597"/>
                  </a:lnTo>
                  <a:lnTo>
                    <a:pt x="134" y="578"/>
                  </a:lnTo>
                  <a:lnTo>
                    <a:pt x="118" y="556"/>
                  </a:lnTo>
                  <a:lnTo>
                    <a:pt x="117" y="556"/>
                  </a:lnTo>
                  <a:lnTo>
                    <a:pt x="111" y="615"/>
                  </a:lnTo>
                  <a:lnTo>
                    <a:pt x="0" y="615"/>
                  </a:lnTo>
                  <a:lnTo>
                    <a:pt x="1" y="590"/>
                  </a:lnTo>
                  <a:lnTo>
                    <a:pt x="2" y="559"/>
                  </a:lnTo>
                  <a:lnTo>
                    <a:pt x="2" y="525"/>
                  </a:lnTo>
                  <a:lnTo>
                    <a:pt x="3" y="48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11787287" y="6288915"/>
              <a:ext cx="143845" cy="199136"/>
            </a:xfrm>
            <a:custGeom>
              <a:avLst/>
              <a:gdLst>
                <a:gd name="T0" fmla="*/ 97994 w 320"/>
                <a:gd name="T1" fmla="*/ 450 h 443"/>
                <a:gd name="T2" fmla="*/ 125415 w 320"/>
                <a:gd name="T3" fmla="*/ 6743 h 443"/>
                <a:gd name="T4" fmla="*/ 125415 w 320"/>
                <a:gd name="T5" fmla="*/ 52144 h 443"/>
                <a:gd name="T6" fmla="*/ 107434 w 320"/>
                <a:gd name="T7" fmla="*/ 44952 h 443"/>
                <a:gd name="T8" fmla="*/ 84509 w 320"/>
                <a:gd name="T9" fmla="*/ 40906 h 443"/>
                <a:gd name="T10" fmla="*/ 69675 w 320"/>
                <a:gd name="T11" fmla="*/ 43603 h 443"/>
                <a:gd name="T12" fmla="*/ 62483 w 320"/>
                <a:gd name="T13" fmla="*/ 50795 h 443"/>
                <a:gd name="T14" fmla="*/ 62033 w 320"/>
                <a:gd name="T15" fmla="*/ 60235 h 443"/>
                <a:gd name="T16" fmla="*/ 68326 w 320"/>
                <a:gd name="T17" fmla="*/ 67428 h 443"/>
                <a:gd name="T18" fmla="*/ 82261 w 320"/>
                <a:gd name="T19" fmla="*/ 74170 h 443"/>
                <a:gd name="T20" fmla="*/ 106535 w 320"/>
                <a:gd name="T21" fmla="*/ 84060 h 443"/>
                <a:gd name="T22" fmla="*/ 127662 w 320"/>
                <a:gd name="T23" fmla="*/ 97995 h 443"/>
                <a:gd name="T24" fmla="*/ 139799 w 320"/>
                <a:gd name="T25" fmla="*/ 115526 h 443"/>
                <a:gd name="T26" fmla="*/ 143845 w 320"/>
                <a:gd name="T27" fmla="*/ 137103 h 443"/>
                <a:gd name="T28" fmla="*/ 139799 w 320"/>
                <a:gd name="T29" fmla="*/ 159129 h 443"/>
                <a:gd name="T30" fmla="*/ 127662 w 320"/>
                <a:gd name="T31" fmla="*/ 177559 h 443"/>
                <a:gd name="T32" fmla="*/ 106985 w 320"/>
                <a:gd name="T33" fmla="*/ 190595 h 443"/>
                <a:gd name="T34" fmla="*/ 78665 w 320"/>
                <a:gd name="T35" fmla="*/ 197787 h 443"/>
                <a:gd name="T36" fmla="*/ 43154 w 320"/>
                <a:gd name="T37" fmla="*/ 197787 h 443"/>
                <a:gd name="T38" fmla="*/ 12137 w 320"/>
                <a:gd name="T39" fmla="*/ 190595 h 443"/>
                <a:gd name="T40" fmla="*/ 10339 w 320"/>
                <a:gd name="T41" fmla="*/ 142946 h 443"/>
                <a:gd name="T42" fmla="*/ 28319 w 320"/>
                <a:gd name="T43" fmla="*/ 151038 h 443"/>
                <a:gd name="T44" fmla="*/ 50346 w 320"/>
                <a:gd name="T45" fmla="*/ 156432 h 443"/>
                <a:gd name="T46" fmla="*/ 71023 w 320"/>
                <a:gd name="T47" fmla="*/ 156432 h 443"/>
                <a:gd name="T48" fmla="*/ 83160 w 320"/>
                <a:gd name="T49" fmla="*/ 151487 h 443"/>
                <a:gd name="T50" fmla="*/ 87206 w 320"/>
                <a:gd name="T51" fmla="*/ 142047 h 443"/>
                <a:gd name="T52" fmla="*/ 84509 w 320"/>
                <a:gd name="T53" fmla="*/ 133057 h 443"/>
                <a:gd name="T54" fmla="*/ 75968 w 320"/>
                <a:gd name="T55" fmla="*/ 126314 h 443"/>
                <a:gd name="T56" fmla="*/ 59336 w 320"/>
                <a:gd name="T57" fmla="*/ 119572 h 443"/>
                <a:gd name="T58" fmla="*/ 31017 w 320"/>
                <a:gd name="T59" fmla="*/ 106536 h 443"/>
                <a:gd name="T60" fmla="*/ 13935 w 320"/>
                <a:gd name="T61" fmla="*/ 90353 h 443"/>
                <a:gd name="T62" fmla="*/ 5394 w 320"/>
                <a:gd name="T63" fmla="*/ 71923 h 443"/>
                <a:gd name="T64" fmla="*/ 5844 w 320"/>
                <a:gd name="T65" fmla="*/ 49447 h 443"/>
                <a:gd name="T66" fmla="*/ 16632 w 320"/>
                <a:gd name="T67" fmla="*/ 26521 h 443"/>
                <a:gd name="T68" fmla="*/ 37310 w 320"/>
                <a:gd name="T69" fmla="*/ 9889 h 443"/>
                <a:gd name="T70" fmla="*/ 65629 w 320"/>
                <a:gd name="T71" fmla="*/ 899 h 44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20" h="443">
                  <a:moveTo>
                    <a:pt x="183" y="0"/>
                  </a:moveTo>
                  <a:lnTo>
                    <a:pt x="218" y="1"/>
                  </a:lnTo>
                  <a:lnTo>
                    <a:pt x="250" y="7"/>
                  </a:lnTo>
                  <a:lnTo>
                    <a:pt x="279" y="15"/>
                  </a:lnTo>
                  <a:lnTo>
                    <a:pt x="301" y="25"/>
                  </a:lnTo>
                  <a:lnTo>
                    <a:pt x="279" y="116"/>
                  </a:lnTo>
                  <a:lnTo>
                    <a:pt x="262" y="107"/>
                  </a:lnTo>
                  <a:lnTo>
                    <a:pt x="239" y="100"/>
                  </a:lnTo>
                  <a:lnTo>
                    <a:pt x="213" y="94"/>
                  </a:lnTo>
                  <a:lnTo>
                    <a:pt x="188" y="91"/>
                  </a:lnTo>
                  <a:lnTo>
                    <a:pt x="170" y="92"/>
                  </a:lnTo>
                  <a:lnTo>
                    <a:pt x="155" y="97"/>
                  </a:lnTo>
                  <a:lnTo>
                    <a:pt x="146" y="104"/>
                  </a:lnTo>
                  <a:lnTo>
                    <a:pt x="139" y="113"/>
                  </a:lnTo>
                  <a:lnTo>
                    <a:pt x="137" y="124"/>
                  </a:lnTo>
                  <a:lnTo>
                    <a:pt x="138" y="134"/>
                  </a:lnTo>
                  <a:lnTo>
                    <a:pt x="143" y="143"/>
                  </a:lnTo>
                  <a:lnTo>
                    <a:pt x="152" y="150"/>
                  </a:lnTo>
                  <a:lnTo>
                    <a:pt x="164" y="158"/>
                  </a:lnTo>
                  <a:lnTo>
                    <a:pt x="183" y="165"/>
                  </a:lnTo>
                  <a:lnTo>
                    <a:pt x="205" y="174"/>
                  </a:lnTo>
                  <a:lnTo>
                    <a:pt x="237" y="187"/>
                  </a:lnTo>
                  <a:lnTo>
                    <a:pt x="263" y="201"/>
                  </a:lnTo>
                  <a:lnTo>
                    <a:pt x="284" y="218"/>
                  </a:lnTo>
                  <a:lnTo>
                    <a:pt x="300" y="237"/>
                  </a:lnTo>
                  <a:lnTo>
                    <a:pt x="311" y="257"/>
                  </a:lnTo>
                  <a:lnTo>
                    <a:pt x="317" y="280"/>
                  </a:lnTo>
                  <a:lnTo>
                    <a:pt x="320" y="305"/>
                  </a:lnTo>
                  <a:lnTo>
                    <a:pt x="317" y="331"/>
                  </a:lnTo>
                  <a:lnTo>
                    <a:pt x="311" y="354"/>
                  </a:lnTo>
                  <a:lnTo>
                    <a:pt x="299" y="376"/>
                  </a:lnTo>
                  <a:lnTo>
                    <a:pt x="284" y="395"/>
                  </a:lnTo>
                  <a:lnTo>
                    <a:pt x="263" y="411"/>
                  </a:lnTo>
                  <a:lnTo>
                    <a:pt x="238" y="424"/>
                  </a:lnTo>
                  <a:lnTo>
                    <a:pt x="208" y="434"/>
                  </a:lnTo>
                  <a:lnTo>
                    <a:pt x="175" y="440"/>
                  </a:lnTo>
                  <a:lnTo>
                    <a:pt x="137" y="443"/>
                  </a:lnTo>
                  <a:lnTo>
                    <a:pt x="96" y="440"/>
                  </a:lnTo>
                  <a:lnTo>
                    <a:pt x="60" y="434"/>
                  </a:lnTo>
                  <a:lnTo>
                    <a:pt x="27" y="424"/>
                  </a:lnTo>
                  <a:lnTo>
                    <a:pt x="0" y="412"/>
                  </a:lnTo>
                  <a:lnTo>
                    <a:pt x="23" y="318"/>
                  </a:lnTo>
                  <a:lnTo>
                    <a:pt x="41" y="328"/>
                  </a:lnTo>
                  <a:lnTo>
                    <a:pt x="63" y="336"/>
                  </a:lnTo>
                  <a:lnTo>
                    <a:pt x="88" y="343"/>
                  </a:lnTo>
                  <a:lnTo>
                    <a:pt x="112" y="348"/>
                  </a:lnTo>
                  <a:lnTo>
                    <a:pt x="137" y="350"/>
                  </a:lnTo>
                  <a:lnTo>
                    <a:pt x="158" y="348"/>
                  </a:lnTo>
                  <a:lnTo>
                    <a:pt x="174" y="344"/>
                  </a:lnTo>
                  <a:lnTo>
                    <a:pt x="185" y="337"/>
                  </a:lnTo>
                  <a:lnTo>
                    <a:pt x="191" y="327"/>
                  </a:lnTo>
                  <a:lnTo>
                    <a:pt x="194" y="316"/>
                  </a:lnTo>
                  <a:lnTo>
                    <a:pt x="192" y="305"/>
                  </a:lnTo>
                  <a:lnTo>
                    <a:pt x="188" y="296"/>
                  </a:lnTo>
                  <a:lnTo>
                    <a:pt x="180" y="289"/>
                  </a:lnTo>
                  <a:lnTo>
                    <a:pt x="169" y="281"/>
                  </a:lnTo>
                  <a:lnTo>
                    <a:pt x="153" y="274"/>
                  </a:lnTo>
                  <a:lnTo>
                    <a:pt x="132" y="266"/>
                  </a:lnTo>
                  <a:lnTo>
                    <a:pt x="97" y="253"/>
                  </a:lnTo>
                  <a:lnTo>
                    <a:pt x="69" y="237"/>
                  </a:lnTo>
                  <a:lnTo>
                    <a:pt x="47" y="220"/>
                  </a:lnTo>
                  <a:lnTo>
                    <a:pt x="31" y="201"/>
                  </a:lnTo>
                  <a:lnTo>
                    <a:pt x="18" y="181"/>
                  </a:lnTo>
                  <a:lnTo>
                    <a:pt x="12" y="160"/>
                  </a:lnTo>
                  <a:lnTo>
                    <a:pt x="11" y="139"/>
                  </a:lnTo>
                  <a:lnTo>
                    <a:pt x="13" y="110"/>
                  </a:lnTo>
                  <a:lnTo>
                    <a:pt x="23" y="84"/>
                  </a:lnTo>
                  <a:lnTo>
                    <a:pt x="37" y="59"/>
                  </a:lnTo>
                  <a:lnTo>
                    <a:pt x="58" y="39"/>
                  </a:lnTo>
                  <a:lnTo>
                    <a:pt x="83" y="22"/>
                  </a:lnTo>
                  <a:lnTo>
                    <a:pt x="112" y="10"/>
                  </a:lnTo>
                  <a:lnTo>
                    <a:pt x="146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10682374" y="5343581"/>
              <a:ext cx="440077" cy="676973"/>
            </a:xfrm>
            <a:custGeom>
              <a:avLst/>
              <a:gdLst>
                <a:gd name="T0" fmla="*/ 194191 w 979"/>
                <a:gd name="T1" fmla="*/ 30118 h 1506"/>
                <a:gd name="T2" fmla="*/ 195090 w 979"/>
                <a:gd name="T3" fmla="*/ 89454 h 1506"/>
                <a:gd name="T4" fmla="*/ 200934 w 979"/>
                <a:gd name="T5" fmla="*/ 148790 h 1506"/>
                <a:gd name="T6" fmla="*/ 215768 w 979"/>
                <a:gd name="T7" fmla="*/ 201833 h 1506"/>
                <a:gd name="T8" fmla="*/ 236446 w 979"/>
                <a:gd name="T9" fmla="*/ 248134 h 1506"/>
                <a:gd name="T10" fmla="*/ 258023 w 979"/>
                <a:gd name="T11" fmla="*/ 293535 h 1506"/>
                <a:gd name="T12" fmla="*/ 307020 w 979"/>
                <a:gd name="T13" fmla="*/ 389731 h 1506"/>
                <a:gd name="T14" fmla="*/ 360513 w 979"/>
                <a:gd name="T15" fmla="*/ 483231 h 1506"/>
                <a:gd name="T16" fmla="*/ 400520 w 979"/>
                <a:gd name="T17" fmla="*/ 552007 h 1506"/>
                <a:gd name="T18" fmla="*/ 423445 w 979"/>
                <a:gd name="T19" fmla="*/ 600106 h 1506"/>
                <a:gd name="T20" fmla="*/ 437829 w 979"/>
                <a:gd name="T21" fmla="*/ 651351 h 1506"/>
                <a:gd name="T22" fmla="*/ 75968 w 979"/>
                <a:gd name="T23" fmla="*/ 676973 h 1506"/>
                <a:gd name="T24" fmla="*/ 182054 w 979"/>
                <a:gd name="T25" fmla="*/ 573584 h 1506"/>
                <a:gd name="T26" fmla="*/ 173514 w 979"/>
                <a:gd name="T27" fmla="*/ 556502 h 1506"/>
                <a:gd name="T28" fmla="*/ 160927 w 979"/>
                <a:gd name="T29" fmla="*/ 529531 h 1506"/>
                <a:gd name="T30" fmla="*/ 144744 w 979"/>
                <a:gd name="T31" fmla="*/ 496267 h 1506"/>
                <a:gd name="T32" fmla="*/ 126314 w 979"/>
                <a:gd name="T33" fmla="*/ 457609 h 1506"/>
                <a:gd name="T34" fmla="*/ 106535 w 979"/>
                <a:gd name="T35" fmla="*/ 416703 h 1506"/>
                <a:gd name="T36" fmla="*/ 85858 w 979"/>
                <a:gd name="T37" fmla="*/ 374448 h 1506"/>
                <a:gd name="T38" fmla="*/ 66079 w 979"/>
                <a:gd name="T39" fmla="*/ 333991 h 1506"/>
                <a:gd name="T40" fmla="*/ 47199 w 979"/>
                <a:gd name="T41" fmla="*/ 296681 h 1506"/>
                <a:gd name="T42" fmla="*/ 31466 w 979"/>
                <a:gd name="T43" fmla="*/ 264766 h 1506"/>
                <a:gd name="T44" fmla="*/ 19329 w 979"/>
                <a:gd name="T45" fmla="*/ 240042 h 1506"/>
                <a:gd name="T46" fmla="*/ 11687 w 979"/>
                <a:gd name="T47" fmla="*/ 225208 h 1506"/>
                <a:gd name="T48" fmla="*/ 1798 w 979"/>
                <a:gd name="T49" fmla="*/ 199586 h 1506"/>
                <a:gd name="T50" fmla="*/ 0 w 979"/>
                <a:gd name="T51" fmla="*/ 172615 h 1506"/>
                <a:gd name="T52" fmla="*/ 5844 w 979"/>
                <a:gd name="T53" fmla="*/ 146543 h 1506"/>
                <a:gd name="T54" fmla="*/ 19329 w 979"/>
                <a:gd name="T55" fmla="*/ 123168 h 1506"/>
                <a:gd name="T56" fmla="*/ 40906 w 979"/>
                <a:gd name="T57" fmla="*/ 104288 h 1506"/>
                <a:gd name="T58" fmla="*/ 101591 w 979"/>
                <a:gd name="T59" fmla="*/ 69226 h 1506"/>
                <a:gd name="T60" fmla="*/ 135305 w 979"/>
                <a:gd name="T61" fmla="*/ 48098 h 1506"/>
                <a:gd name="T62" fmla="*/ 146992 w 979"/>
                <a:gd name="T63" fmla="*/ 40906 h 1506"/>
                <a:gd name="T64" fmla="*/ 161826 w 979"/>
                <a:gd name="T65" fmla="*/ 30567 h 1506"/>
                <a:gd name="T66" fmla="*/ 177559 w 979"/>
                <a:gd name="T67" fmla="*/ 18880 h 1506"/>
                <a:gd name="T68" fmla="*/ 189247 w 979"/>
                <a:gd name="T69" fmla="*/ 8091 h 1506"/>
                <a:gd name="T70" fmla="*/ 193742 w 979"/>
                <a:gd name="T71" fmla="*/ 0 h 15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79" h="1506">
                  <a:moveTo>
                    <a:pt x="431" y="0"/>
                  </a:moveTo>
                  <a:lnTo>
                    <a:pt x="432" y="67"/>
                  </a:lnTo>
                  <a:lnTo>
                    <a:pt x="433" y="133"/>
                  </a:lnTo>
                  <a:lnTo>
                    <a:pt x="434" y="199"/>
                  </a:lnTo>
                  <a:lnTo>
                    <a:pt x="438" y="265"/>
                  </a:lnTo>
                  <a:lnTo>
                    <a:pt x="447" y="331"/>
                  </a:lnTo>
                  <a:lnTo>
                    <a:pt x="462" y="396"/>
                  </a:lnTo>
                  <a:lnTo>
                    <a:pt x="480" y="449"/>
                  </a:lnTo>
                  <a:lnTo>
                    <a:pt x="502" y="501"/>
                  </a:lnTo>
                  <a:lnTo>
                    <a:pt x="526" y="552"/>
                  </a:lnTo>
                  <a:lnTo>
                    <a:pt x="550" y="602"/>
                  </a:lnTo>
                  <a:lnTo>
                    <a:pt x="574" y="653"/>
                  </a:lnTo>
                  <a:lnTo>
                    <a:pt x="627" y="763"/>
                  </a:lnTo>
                  <a:lnTo>
                    <a:pt x="683" y="867"/>
                  </a:lnTo>
                  <a:lnTo>
                    <a:pt x="742" y="971"/>
                  </a:lnTo>
                  <a:lnTo>
                    <a:pt x="802" y="1075"/>
                  </a:lnTo>
                  <a:lnTo>
                    <a:pt x="864" y="1178"/>
                  </a:lnTo>
                  <a:lnTo>
                    <a:pt x="891" y="1228"/>
                  </a:lnTo>
                  <a:lnTo>
                    <a:pt x="918" y="1281"/>
                  </a:lnTo>
                  <a:lnTo>
                    <a:pt x="942" y="1335"/>
                  </a:lnTo>
                  <a:lnTo>
                    <a:pt x="960" y="1392"/>
                  </a:lnTo>
                  <a:lnTo>
                    <a:pt x="974" y="1449"/>
                  </a:lnTo>
                  <a:lnTo>
                    <a:pt x="979" y="1506"/>
                  </a:lnTo>
                  <a:lnTo>
                    <a:pt x="169" y="1506"/>
                  </a:lnTo>
                  <a:lnTo>
                    <a:pt x="169" y="1276"/>
                  </a:lnTo>
                  <a:lnTo>
                    <a:pt x="405" y="1276"/>
                  </a:lnTo>
                  <a:lnTo>
                    <a:pt x="396" y="1260"/>
                  </a:lnTo>
                  <a:lnTo>
                    <a:pt x="386" y="1238"/>
                  </a:lnTo>
                  <a:lnTo>
                    <a:pt x="373" y="1211"/>
                  </a:lnTo>
                  <a:lnTo>
                    <a:pt x="358" y="1178"/>
                  </a:lnTo>
                  <a:lnTo>
                    <a:pt x="341" y="1143"/>
                  </a:lnTo>
                  <a:lnTo>
                    <a:pt x="322" y="1104"/>
                  </a:lnTo>
                  <a:lnTo>
                    <a:pt x="302" y="1062"/>
                  </a:lnTo>
                  <a:lnTo>
                    <a:pt x="281" y="1018"/>
                  </a:lnTo>
                  <a:lnTo>
                    <a:pt x="259" y="974"/>
                  </a:lnTo>
                  <a:lnTo>
                    <a:pt x="237" y="927"/>
                  </a:lnTo>
                  <a:lnTo>
                    <a:pt x="213" y="880"/>
                  </a:lnTo>
                  <a:lnTo>
                    <a:pt x="191" y="833"/>
                  </a:lnTo>
                  <a:lnTo>
                    <a:pt x="168" y="787"/>
                  </a:lnTo>
                  <a:lnTo>
                    <a:pt x="147" y="743"/>
                  </a:lnTo>
                  <a:lnTo>
                    <a:pt x="126" y="700"/>
                  </a:lnTo>
                  <a:lnTo>
                    <a:pt x="105" y="660"/>
                  </a:lnTo>
                  <a:lnTo>
                    <a:pt x="86" y="623"/>
                  </a:lnTo>
                  <a:lnTo>
                    <a:pt x="70" y="589"/>
                  </a:lnTo>
                  <a:lnTo>
                    <a:pt x="55" y="559"/>
                  </a:lnTo>
                  <a:lnTo>
                    <a:pt x="43" y="534"/>
                  </a:lnTo>
                  <a:lnTo>
                    <a:pt x="32" y="515"/>
                  </a:lnTo>
                  <a:lnTo>
                    <a:pt x="26" y="501"/>
                  </a:lnTo>
                  <a:lnTo>
                    <a:pt x="12" y="473"/>
                  </a:lnTo>
                  <a:lnTo>
                    <a:pt x="4" y="444"/>
                  </a:lnTo>
                  <a:lnTo>
                    <a:pt x="0" y="413"/>
                  </a:lnTo>
                  <a:lnTo>
                    <a:pt x="0" y="384"/>
                  </a:lnTo>
                  <a:lnTo>
                    <a:pt x="5" y="354"/>
                  </a:lnTo>
                  <a:lnTo>
                    <a:pt x="13" y="326"/>
                  </a:lnTo>
                  <a:lnTo>
                    <a:pt x="26" y="299"/>
                  </a:lnTo>
                  <a:lnTo>
                    <a:pt x="43" y="274"/>
                  </a:lnTo>
                  <a:lnTo>
                    <a:pt x="65" y="252"/>
                  </a:lnTo>
                  <a:lnTo>
                    <a:pt x="91" y="232"/>
                  </a:lnTo>
                  <a:lnTo>
                    <a:pt x="158" y="192"/>
                  </a:lnTo>
                  <a:lnTo>
                    <a:pt x="226" y="154"/>
                  </a:lnTo>
                  <a:lnTo>
                    <a:pt x="292" y="112"/>
                  </a:lnTo>
                  <a:lnTo>
                    <a:pt x="301" y="107"/>
                  </a:lnTo>
                  <a:lnTo>
                    <a:pt x="312" y="100"/>
                  </a:lnTo>
                  <a:lnTo>
                    <a:pt x="327" y="91"/>
                  </a:lnTo>
                  <a:lnTo>
                    <a:pt x="343" y="80"/>
                  </a:lnTo>
                  <a:lnTo>
                    <a:pt x="360" y="68"/>
                  </a:lnTo>
                  <a:lnTo>
                    <a:pt x="378" y="55"/>
                  </a:lnTo>
                  <a:lnTo>
                    <a:pt x="395" y="42"/>
                  </a:lnTo>
                  <a:lnTo>
                    <a:pt x="409" y="29"/>
                  </a:lnTo>
                  <a:lnTo>
                    <a:pt x="421" y="18"/>
                  </a:lnTo>
                  <a:lnTo>
                    <a:pt x="428" y="9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5391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10871621" y="5061284"/>
              <a:ext cx="502111" cy="1061310"/>
            </a:xfrm>
            <a:custGeom>
              <a:avLst/>
              <a:gdLst>
                <a:gd name="T0" fmla="*/ 181605 w 1117"/>
                <a:gd name="T1" fmla="*/ 13036 h 2361"/>
                <a:gd name="T2" fmla="*/ 177110 w 1117"/>
                <a:gd name="T3" fmla="*/ 50346 h 2361"/>
                <a:gd name="T4" fmla="*/ 176211 w 1117"/>
                <a:gd name="T5" fmla="*/ 97096 h 2361"/>
                <a:gd name="T6" fmla="*/ 178009 w 1117"/>
                <a:gd name="T7" fmla="*/ 140699 h 2361"/>
                <a:gd name="T8" fmla="*/ 180257 w 1117"/>
                <a:gd name="T9" fmla="*/ 168119 h 2361"/>
                <a:gd name="T10" fmla="*/ 188797 w 1117"/>
                <a:gd name="T11" fmla="*/ 195090 h 2361"/>
                <a:gd name="T12" fmla="*/ 206329 w 1117"/>
                <a:gd name="T13" fmla="*/ 240042 h 2361"/>
                <a:gd name="T14" fmla="*/ 231951 w 1117"/>
                <a:gd name="T15" fmla="*/ 298929 h 2361"/>
                <a:gd name="T16" fmla="*/ 262518 w 1117"/>
                <a:gd name="T17" fmla="*/ 366356 h 2361"/>
                <a:gd name="T18" fmla="*/ 295782 w 1117"/>
                <a:gd name="T19" fmla="*/ 439628 h 2361"/>
                <a:gd name="T20" fmla="*/ 329946 w 1117"/>
                <a:gd name="T21" fmla="*/ 512899 h 2361"/>
                <a:gd name="T22" fmla="*/ 363210 w 1117"/>
                <a:gd name="T23" fmla="*/ 583024 h 2361"/>
                <a:gd name="T24" fmla="*/ 392878 w 1117"/>
                <a:gd name="T25" fmla="*/ 645057 h 2361"/>
                <a:gd name="T26" fmla="*/ 416703 w 1117"/>
                <a:gd name="T27" fmla="*/ 694504 h 2361"/>
                <a:gd name="T28" fmla="*/ 432885 w 1117"/>
                <a:gd name="T29" fmla="*/ 727319 h 2361"/>
                <a:gd name="T30" fmla="*/ 438280 w 1117"/>
                <a:gd name="T31" fmla="*/ 739456 h 2361"/>
                <a:gd name="T32" fmla="*/ 451316 w 1117"/>
                <a:gd name="T33" fmla="*/ 763730 h 2361"/>
                <a:gd name="T34" fmla="*/ 470645 w 1117"/>
                <a:gd name="T35" fmla="*/ 797443 h 2361"/>
                <a:gd name="T36" fmla="*/ 489525 w 1117"/>
                <a:gd name="T37" fmla="*/ 836102 h 2361"/>
                <a:gd name="T38" fmla="*/ 501212 w 1117"/>
                <a:gd name="T39" fmla="*/ 871614 h 2361"/>
                <a:gd name="T40" fmla="*/ 498065 w 1117"/>
                <a:gd name="T41" fmla="*/ 899034 h 2361"/>
                <a:gd name="T42" fmla="*/ 488625 w 1117"/>
                <a:gd name="T43" fmla="*/ 908924 h 2361"/>
                <a:gd name="T44" fmla="*/ 469296 w 1117"/>
                <a:gd name="T45" fmla="*/ 926455 h 2361"/>
                <a:gd name="T46" fmla="*/ 439628 w 1117"/>
                <a:gd name="T47" fmla="*/ 952527 h 2361"/>
                <a:gd name="T48" fmla="*/ 403217 w 1117"/>
                <a:gd name="T49" fmla="*/ 983544 h 2361"/>
                <a:gd name="T50" fmla="*/ 367705 w 1117"/>
                <a:gd name="T51" fmla="*/ 1014560 h 2361"/>
                <a:gd name="T52" fmla="*/ 337138 w 1117"/>
                <a:gd name="T53" fmla="*/ 1040632 h 2361"/>
                <a:gd name="T54" fmla="*/ 318258 w 1117"/>
                <a:gd name="T55" fmla="*/ 1057714 h 2361"/>
                <a:gd name="T56" fmla="*/ 317359 w 1117"/>
                <a:gd name="T57" fmla="*/ 1055916 h 2361"/>
                <a:gd name="T58" fmla="*/ 324102 w 1117"/>
                <a:gd name="T59" fmla="*/ 1024899 h 2361"/>
                <a:gd name="T60" fmla="*/ 326350 w 1117"/>
                <a:gd name="T61" fmla="*/ 979947 h 2361"/>
                <a:gd name="T62" fmla="*/ 324552 w 1117"/>
                <a:gd name="T63" fmla="*/ 933647 h 2361"/>
                <a:gd name="T64" fmla="*/ 322304 w 1117"/>
                <a:gd name="T65" fmla="*/ 899484 h 2361"/>
                <a:gd name="T66" fmla="*/ 317359 w 1117"/>
                <a:gd name="T67" fmla="*/ 877457 h 2361"/>
                <a:gd name="T68" fmla="*/ 302525 w 1117"/>
                <a:gd name="T69" fmla="*/ 837900 h 2361"/>
                <a:gd name="T70" fmla="*/ 279150 w 1117"/>
                <a:gd name="T71" fmla="*/ 783059 h 2361"/>
                <a:gd name="T72" fmla="*/ 250381 w 1117"/>
                <a:gd name="T73" fmla="*/ 717879 h 2361"/>
                <a:gd name="T74" fmla="*/ 217566 w 1117"/>
                <a:gd name="T75" fmla="*/ 645956 h 2361"/>
                <a:gd name="T76" fmla="*/ 182954 w 1117"/>
                <a:gd name="T77" fmla="*/ 572235 h 2361"/>
                <a:gd name="T78" fmla="*/ 149240 w 1117"/>
                <a:gd name="T79" fmla="*/ 500762 h 2361"/>
                <a:gd name="T80" fmla="*/ 118223 w 1117"/>
                <a:gd name="T81" fmla="*/ 436032 h 2361"/>
                <a:gd name="T82" fmla="*/ 92601 w 1117"/>
                <a:gd name="T83" fmla="*/ 381640 h 2361"/>
                <a:gd name="T84" fmla="*/ 73721 w 1117"/>
                <a:gd name="T85" fmla="*/ 342532 h 2361"/>
                <a:gd name="T86" fmla="*/ 64281 w 1117"/>
                <a:gd name="T87" fmla="*/ 323203 h 2361"/>
                <a:gd name="T88" fmla="*/ 56190 w 1117"/>
                <a:gd name="T89" fmla="*/ 307020 h 2361"/>
                <a:gd name="T90" fmla="*/ 38209 w 1117"/>
                <a:gd name="T91" fmla="*/ 275554 h 2361"/>
                <a:gd name="T92" fmla="*/ 18430 w 1117"/>
                <a:gd name="T93" fmla="*/ 238244 h 2361"/>
                <a:gd name="T94" fmla="*/ 4046 w 1117"/>
                <a:gd name="T95" fmla="*/ 201384 h 2361"/>
                <a:gd name="T96" fmla="*/ 450 w 1117"/>
                <a:gd name="T97" fmla="*/ 170367 h 2361"/>
                <a:gd name="T98" fmla="*/ 9889 w 1117"/>
                <a:gd name="T99" fmla="*/ 154634 h 2361"/>
                <a:gd name="T100" fmla="*/ 24274 w 1117"/>
                <a:gd name="T101" fmla="*/ 142047 h 2361"/>
                <a:gd name="T102" fmla="*/ 52144 w 1117"/>
                <a:gd name="T103" fmla="*/ 118223 h 2361"/>
                <a:gd name="T104" fmla="*/ 86307 w 1117"/>
                <a:gd name="T105" fmla="*/ 88105 h 2361"/>
                <a:gd name="T106" fmla="*/ 122718 w 1117"/>
                <a:gd name="T107" fmla="*/ 56639 h 2361"/>
                <a:gd name="T108" fmla="*/ 155533 w 1117"/>
                <a:gd name="T109" fmla="*/ 28320 h 2361"/>
                <a:gd name="T110" fmla="*/ 179357 w 1117"/>
                <a:gd name="T111" fmla="*/ 7642 h 2361"/>
                <a:gd name="T112" fmla="*/ 187898 w 1117"/>
                <a:gd name="T113" fmla="*/ 0 h 236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17" h="2361">
                  <a:moveTo>
                    <a:pt x="418" y="0"/>
                  </a:moveTo>
                  <a:lnTo>
                    <a:pt x="411" y="11"/>
                  </a:lnTo>
                  <a:lnTo>
                    <a:pt x="404" y="29"/>
                  </a:lnTo>
                  <a:lnTo>
                    <a:pt x="400" y="53"/>
                  </a:lnTo>
                  <a:lnTo>
                    <a:pt x="396" y="80"/>
                  </a:lnTo>
                  <a:lnTo>
                    <a:pt x="394" y="112"/>
                  </a:lnTo>
                  <a:lnTo>
                    <a:pt x="392" y="145"/>
                  </a:lnTo>
                  <a:lnTo>
                    <a:pt x="391" y="181"/>
                  </a:lnTo>
                  <a:lnTo>
                    <a:pt x="392" y="216"/>
                  </a:lnTo>
                  <a:lnTo>
                    <a:pt x="392" y="251"/>
                  </a:lnTo>
                  <a:lnTo>
                    <a:pt x="394" y="284"/>
                  </a:lnTo>
                  <a:lnTo>
                    <a:pt x="396" y="313"/>
                  </a:lnTo>
                  <a:lnTo>
                    <a:pt x="397" y="339"/>
                  </a:lnTo>
                  <a:lnTo>
                    <a:pt x="400" y="360"/>
                  </a:lnTo>
                  <a:lnTo>
                    <a:pt x="401" y="374"/>
                  </a:lnTo>
                  <a:lnTo>
                    <a:pt x="405" y="388"/>
                  </a:lnTo>
                  <a:lnTo>
                    <a:pt x="411" y="409"/>
                  </a:lnTo>
                  <a:lnTo>
                    <a:pt x="420" y="434"/>
                  </a:lnTo>
                  <a:lnTo>
                    <a:pt x="431" y="464"/>
                  </a:lnTo>
                  <a:lnTo>
                    <a:pt x="444" y="497"/>
                  </a:lnTo>
                  <a:lnTo>
                    <a:pt x="459" y="534"/>
                  </a:lnTo>
                  <a:lnTo>
                    <a:pt x="476" y="575"/>
                  </a:lnTo>
                  <a:lnTo>
                    <a:pt x="495" y="618"/>
                  </a:lnTo>
                  <a:lnTo>
                    <a:pt x="516" y="665"/>
                  </a:lnTo>
                  <a:lnTo>
                    <a:pt x="537" y="713"/>
                  </a:lnTo>
                  <a:lnTo>
                    <a:pt x="560" y="764"/>
                  </a:lnTo>
                  <a:lnTo>
                    <a:pt x="584" y="815"/>
                  </a:lnTo>
                  <a:lnTo>
                    <a:pt x="608" y="869"/>
                  </a:lnTo>
                  <a:lnTo>
                    <a:pt x="633" y="923"/>
                  </a:lnTo>
                  <a:lnTo>
                    <a:pt x="658" y="978"/>
                  </a:lnTo>
                  <a:lnTo>
                    <a:pt x="684" y="1033"/>
                  </a:lnTo>
                  <a:lnTo>
                    <a:pt x="710" y="1087"/>
                  </a:lnTo>
                  <a:lnTo>
                    <a:pt x="734" y="1141"/>
                  </a:lnTo>
                  <a:lnTo>
                    <a:pt x="760" y="1194"/>
                  </a:lnTo>
                  <a:lnTo>
                    <a:pt x="785" y="1246"/>
                  </a:lnTo>
                  <a:lnTo>
                    <a:pt x="808" y="1297"/>
                  </a:lnTo>
                  <a:lnTo>
                    <a:pt x="832" y="1345"/>
                  </a:lnTo>
                  <a:lnTo>
                    <a:pt x="853" y="1392"/>
                  </a:lnTo>
                  <a:lnTo>
                    <a:pt x="874" y="1435"/>
                  </a:lnTo>
                  <a:lnTo>
                    <a:pt x="894" y="1474"/>
                  </a:lnTo>
                  <a:lnTo>
                    <a:pt x="911" y="1512"/>
                  </a:lnTo>
                  <a:lnTo>
                    <a:pt x="927" y="1545"/>
                  </a:lnTo>
                  <a:lnTo>
                    <a:pt x="942" y="1574"/>
                  </a:lnTo>
                  <a:lnTo>
                    <a:pt x="953" y="1598"/>
                  </a:lnTo>
                  <a:lnTo>
                    <a:pt x="963" y="1618"/>
                  </a:lnTo>
                  <a:lnTo>
                    <a:pt x="970" y="1632"/>
                  </a:lnTo>
                  <a:lnTo>
                    <a:pt x="974" y="1641"/>
                  </a:lnTo>
                  <a:lnTo>
                    <a:pt x="975" y="1645"/>
                  </a:lnTo>
                  <a:lnTo>
                    <a:pt x="983" y="1660"/>
                  </a:lnTo>
                  <a:lnTo>
                    <a:pt x="992" y="1678"/>
                  </a:lnTo>
                  <a:lnTo>
                    <a:pt x="1004" y="1699"/>
                  </a:lnTo>
                  <a:lnTo>
                    <a:pt x="1017" y="1723"/>
                  </a:lnTo>
                  <a:lnTo>
                    <a:pt x="1032" y="1748"/>
                  </a:lnTo>
                  <a:lnTo>
                    <a:pt x="1047" y="1774"/>
                  </a:lnTo>
                  <a:lnTo>
                    <a:pt x="1062" y="1803"/>
                  </a:lnTo>
                  <a:lnTo>
                    <a:pt x="1075" y="1831"/>
                  </a:lnTo>
                  <a:lnTo>
                    <a:pt x="1089" y="1860"/>
                  </a:lnTo>
                  <a:lnTo>
                    <a:pt x="1100" y="1887"/>
                  </a:lnTo>
                  <a:lnTo>
                    <a:pt x="1108" y="1914"/>
                  </a:lnTo>
                  <a:lnTo>
                    <a:pt x="1115" y="1939"/>
                  </a:lnTo>
                  <a:lnTo>
                    <a:pt x="1117" y="1962"/>
                  </a:lnTo>
                  <a:lnTo>
                    <a:pt x="1115" y="1983"/>
                  </a:lnTo>
                  <a:lnTo>
                    <a:pt x="1108" y="2000"/>
                  </a:lnTo>
                  <a:lnTo>
                    <a:pt x="1097" y="2015"/>
                  </a:lnTo>
                  <a:lnTo>
                    <a:pt x="1095" y="2016"/>
                  </a:lnTo>
                  <a:lnTo>
                    <a:pt x="1087" y="2022"/>
                  </a:lnTo>
                  <a:lnTo>
                    <a:pt x="1076" y="2032"/>
                  </a:lnTo>
                  <a:lnTo>
                    <a:pt x="1063" y="2045"/>
                  </a:lnTo>
                  <a:lnTo>
                    <a:pt x="1044" y="2061"/>
                  </a:lnTo>
                  <a:lnTo>
                    <a:pt x="1025" y="2078"/>
                  </a:lnTo>
                  <a:lnTo>
                    <a:pt x="1001" y="2098"/>
                  </a:lnTo>
                  <a:lnTo>
                    <a:pt x="978" y="2119"/>
                  </a:lnTo>
                  <a:lnTo>
                    <a:pt x="952" y="2141"/>
                  </a:lnTo>
                  <a:lnTo>
                    <a:pt x="925" y="2164"/>
                  </a:lnTo>
                  <a:lnTo>
                    <a:pt x="897" y="2188"/>
                  </a:lnTo>
                  <a:lnTo>
                    <a:pt x="870" y="2211"/>
                  </a:lnTo>
                  <a:lnTo>
                    <a:pt x="844" y="2235"/>
                  </a:lnTo>
                  <a:lnTo>
                    <a:pt x="818" y="2257"/>
                  </a:lnTo>
                  <a:lnTo>
                    <a:pt x="794" y="2278"/>
                  </a:lnTo>
                  <a:lnTo>
                    <a:pt x="771" y="2298"/>
                  </a:lnTo>
                  <a:lnTo>
                    <a:pt x="750" y="2315"/>
                  </a:lnTo>
                  <a:lnTo>
                    <a:pt x="733" y="2331"/>
                  </a:lnTo>
                  <a:lnTo>
                    <a:pt x="718" y="2343"/>
                  </a:lnTo>
                  <a:lnTo>
                    <a:pt x="708" y="2353"/>
                  </a:lnTo>
                  <a:lnTo>
                    <a:pt x="701" y="2358"/>
                  </a:lnTo>
                  <a:lnTo>
                    <a:pt x="699" y="2361"/>
                  </a:lnTo>
                  <a:lnTo>
                    <a:pt x="706" y="2349"/>
                  </a:lnTo>
                  <a:lnTo>
                    <a:pt x="712" y="2332"/>
                  </a:lnTo>
                  <a:lnTo>
                    <a:pt x="717" y="2309"/>
                  </a:lnTo>
                  <a:lnTo>
                    <a:pt x="721" y="2280"/>
                  </a:lnTo>
                  <a:lnTo>
                    <a:pt x="723" y="2250"/>
                  </a:lnTo>
                  <a:lnTo>
                    <a:pt x="725" y="2215"/>
                  </a:lnTo>
                  <a:lnTo>
                    <a:pt x="726" y="2180"/>
                  </a:lnTo>
                  <a:lnTo>
                    <a:pt x="725" y="2145"/>
                  </a:lnTo>
                  <a:lnTo>
                    <a:pt x="725" y="2110"/>
                  </a:lnTo>
                  <a:lnTo>
                    <a:pt x="722" y="2077"/>
                  </a:lnTo>
                  <a:lnTo>
                    <a:pt x="721" y="2047"/>
                  </a:lnTo>
                  <a:lnTo>
                    <a:pt x="720" y="2021"/>
                  </a:lnTo>
                  <a:lnTo>
                    <a:pt x="717" y="2001"/>
                  </a:lnTo>
                  <a:lnTo>
                    <a:pt x="716" y="1987"/>
                  </a:lnTo>
                  <a:lnTo>
                    <a:pt x="712" y="1972"/>
                  </a:lnTo>
                  <a:lnTo>
                    <a:pt x="706" y="1952"/>
                  </a:lnTo>
                  <a:lnTo>
                    <a:pt x="697" y="1927"/>
                  </a:lnTo>
                  <a:lnTo>
                    <a:pt x="686" y="1898"/>
                  </a:lnTo>
                  <a:lnTo>
                    <a:pt x="673" y="1864"/>
                  </a:lnTo>
                  <a:lnTo>
                    <a:pt x="658" y="1826"/>
                  </a:lnTo>
                  <a:lnTo>
                    <a:pt x="641" y="1787"/>
                  </a:lnTo>
                  <a:lnTo>
                    <a:pt x="621" y="1742"/>
                  </a:lnTo>
                  <a:lnTo>
                    <a:pt x="601" y="1697"/>
                  </a:lnTo>
                  <a:lnTo>
                    <a:pt x="580" y="1647"/>
                  </a:lnTo>
                  <a:lnTo>
                    <a:pt x="557" y="1597"/>
                  </a:lnTo>
                  <a:lnTo>
                    <a:pt x="533" y="1545"/>
                  </a:lnTo>
                  <a:lnTo>
                    <a:pt x="508" y="1492"/>
                  </a:lnTo>
                  <a:lnTo>
                    <a:pt x="484" y="1437"/>
                  </a:lnTo>
                  <a:lnTo>
                    <a:pt x="459" y="1383"/>
                  </a:lnTo>
                  <a:lnTo>
                    <a:pt x="433" y="1328"/>
                  </a:lnTo>
                  <a:lnTo>
                    <a:pt x="407" y="1273"/>
                  </a:lnTo>
                  <a:lnTo>
                    <a:pt x="381" y="1219"/>
                  </a:lnTo>
                  <a:lnTo>
                    <a:pt x="357" y="1166"/>
                  </a:lnTo>
                  <a:lnTo>
                    <a:pt x="332" y="1114"/>
                  </a:lnTo>
                  <a:lnTo>
                    <a:pt x="308" y="1064"/>
                  </a:lnTo>
                  <a:lnTo>
                    <a:pt x="285" y="1015"/>
                  </a:lnTo>
                  <a:lnTo>
                    <a:pt x="263" y="970"/>
                  </a:lnTo>
                  <a:lnTo>
                    <a:pt x="243" y="927"/>
                  </a:lnTo>
                  <a:lnTo>
                    <a:pt x="223" y="886"/>
                  </a:lnTo>
                  <a:lnTo>
                    <a:pt x="206" y="849"/>
                  </a:lnTo>
                  <a:lnTo>
                    <a:pt x="190" y="815"/>
                  </a:lnTo>
                  <a:lnTo>
                    <a:pt x="175" y="787"/>
                  </a:lnTo>
                  <a:lnTo>
                    <a:pt x="164" y="762"/>
                  </a:lnTo>
                  <a:lnTo>
                    <a:pt x="154" y="743"/>
                  </a:lnTo>
                  <a:lnTo>
                    <a:pt x="147" y="728"/>
                  </a:lnTo>
                  <a:lnTo>
                    <a:pt x="143" y="719"/>
                  </a:lnTo>
                  <a:lnTo>
                    <a:pt x="142" y="716"/>
                  </a:lnTo>
                  <a:lnTo>
                    <a:pt x="134" y="701"/>
                  </a:lnTo>
                  <a:lnTo>
                    <a:pt x="125" y="683"/>
                  </a:lnTo>
                  <a:lnTo>
                    <a:pt x="113" y="662"/>
                  </a:lnTo>
                  <a:lnTo>
                    <a:pt x="100" y="639"/>
                  </a:lnTo>
                  <a:lnTo>
                    <a:pt x="85" y="613"/>
                  </a:lnTo>
                  <a:lnTo>
                    <a:pt x="70" y="586"/>
                  </a:lnTo>
                  <a:lnTo>
                    <a:pt x="55" y="558"/>
                  </a:lnTo>
                  <a:lnTo>
                    <a:pt x="41" y="530"/>
                  </a:lnTo>
                  <a:lnTo>
                    <a:pt x="28" y="502"/>
                  </a:lnTo>
                  <a:lnTo>
                    <a:pt x="17" y="474"/>
                  </a:lnTo>
                  <a:lnTo>
                    <a:pt x="9" y="448"/>
                  </a:lnTo>
                  <a:lnTo>
                    <a:pt x="2" y="422"/>
                  </a:lnTo>
                  <a:lnTo>
                    <a:pt x="0" y="398"/>
                  </a:lnTo>
                  <a:lnTo>
                    <a:pt x="1" y="379"/>
                  </a:lnTo>
                  <a:lnTo>
                    <a:pt x="9" y="360"/>
                  </a:lnTo>
                  <a:lnTo>
                    <a:pt x="20" y="346"/>
                  </a:lnTo>
                  <a:lnTo>
                    <a:pt x="22" y="344"/>
                  </a:lnTo>
                  <a:lnTo>
                    <a:pt x="29" y="338"/>
                  </a:lnTo>
                  <a:lnTo>
                    <a:pt x="41" y="328"/>
                  </a:lnTo>
                  <a:lnTo>
                    <a:pt x="54" y="316"/>
                  </a:lnTo>
                  <a:lnTo>
                    <a:pt x="73" y="301"/>
                  </a:lnTo>
                  <a:lnTo>
                    <a:pt x="92" y="282"/>
                  </a:lnTo>
                  <a:lnTo>
                    <a:pt x="116" y="263"/>
                  </a:lnTo>
                  <a:lnTo>
                    <a:pt x="139" y="242"/>
                  </a:lnTo>
                  <a:lnTo>
                    <a:pt x="165" y="219"/>
                  </a:lnTo>
                  <a:lnTo>
                    <a:pt x="192" y="196"/>
                  </a:lnTo>
                  <a:lnTo>
                    <a:pt x="220" y="172"/>
                  </a:lnTo>
                  <a:lnTo>
                    <a:pt x="247" y="149"/>
                  </a:lnTo>
                  <a:lnTo>
                    <a:pt x="273" y="126"/>
                  </a:lnTo>
                  <a:lnTo>
                    <a:pt x="299" y="103"/>
                  </a:lnTo>
                  <a:lnTo>
                    <a:pt x="323" y="82"/>
                  </a:lnTo>
                  <a:lnTo>
                    <a:pt x="346" y="63"/>
                  </a:lnTo>
                  <a:lnTo>
                    <a:pt x="367" y="45"/>
                  </a:lnTo>
                  <a:lnTo>
                    <a:pt x="384" y="31"/>
                  </a:lnTo>
                  <a:lnTo>
                    <a:pt x="399" y="17"/>
                  </a:lnTo>
                  <a:lnTo>
                    <a:pt x="408" y="8"/>
                  </a:lnTo>
                  <a:lnTo>
                    <a:pt x="416" y="2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391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001300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194" y="1143000"/>
            <a:ext cx="5189538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10806" y="3274366"/>
            <a:ext cx="2940738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5271" y="1109162"/>
            <a:ext cx="666062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285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6689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954" y="1143000"/>
            <a:ext cx="7092368" cy="5448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7814" y="1143000"/>
            <a:ext cx="2162307" cy="5448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0999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" y="3724278"/>
            <a:ext cx="10379075" cy="1127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Myriad Pro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3829110"/>
            <a:ext cx="10418267" cy="3057525"/>
          </a:xfrm>
          <a:prstGeom prst="rect">
            <a:avLst/>
          </a:prstGeom>
          <a:solidFill>
            <a:srgbClr val="53913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Myriad Pro" pitchFamily="34" charset="0"/>
            </a:endParaRP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-32430" y="6562794"/>
            <a:ext cx="215548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dirty="0">
                <a:solidFill>
                  <a:srgbClr val="404040"/>
                </a:solidFill>
              </a:rPr>
              <a:t>© </a:t>
            </a:r>
            <a:r>
              <a:rPr lang="en-US" sz="1000" dirty="0" smtClean="0">
                <a:solidFill>
                  <a:srgbClr val="404040"/>
                </a:solidFill>
              </a:rPr>
              <a:t>2012-14 </a:t>
            </a:r>
            <a:r>
              <a:rPr lang="en-US" sz="1000" dirty="0">
                <a:solidFill>
                  <a:srgbClr val="404040"/>
                </a:solidFill>
              </a:rPr>
              <a:t>SirionLabs Private Limited.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18956" y="3938703"/>
            <a:ext cx="5621999" cy="1027662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bg1"/>
                </a:solidFill>
                <a:latin typeface="Myriad Pro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8954" y="2196995"/>
            <a:ext cx="9600644" cy="1470025"/>
          </a:xfrm>
        </p:spPr>
        <p:txBody>
          <a:bodyPr anchor="b"/>
          <a:lstStyle>
            <a:lvl1pPr>
              <a:defRPr sz="440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051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" y="53"/>
            <a:ext cx="10418267" cy="3286125"/>
          </a:xfrm>
          <a:prstGeom prst="rect">
            <a:avLst/>
          </a:prstGeom>
          <a:solidFill>
            <a:srgbClr val="53913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Myriad Pro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" y="3271838"/>
            <a:ext cx="10424160" cy="1127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Myriad Pro" pitchFamily="34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18956" y="3899938"/>
            <a:ext cx="5621999" cy="1027662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1"/>
                </a:solidFill>
                <a:latin typeface="Helvetica"/>
                <a:cs typeface="Helvetica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8954" y="1791166"/>
            <a:ext cx="9600644" cy="1470025"/>
          </a:xfrm>
          <a:noFill/>
          <a:ln>
            <a:solidFill>
              <a:srgbClr val="539132"/>
            </a:solidFill>
          </a:ln>
        </p:spPr>
        <p:txBody>
          <a:bodyPr anchor="b"/>
          <a:lstStyle>
            <a:lvl1pPr>
              <a:defRPr sz="4400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4" name="Text Placeholder 1043"/>
          <p:cNvSpPr>
            <a:spLocks noGrp="1"/>
          </p:cNvSpPr>
          <p:nvPr>
            <p:ph type="body" sz="quarter" idx="12"/>
          </p:nvPr>
        </p:nvSpPr>
        <p:spPr>
          <a:xfrm>
            <a:off x="518956" y="5092700"/>
            <a:ext cx="5621999" cy="420594"/>
          </a:xfrm>
        </p:spPr>
        <p:txBody>
          <a:bodyPr>
            <a:normAutofit/>
          </a:bodyPr>
          <a:lstStyle>
            <a:lvl1pPr marL="109728" indent="0">
              <a:buNone/>
              <a:defRPr sz="160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Text Placeholder 1045"/>
          <p:cNvSpPr>
            <a:spLocks noGrp="1"/>
          </p:cNvSpPr>
          <p:nvPr>
            <p:ph type="body" sz="quarter" idx="13"/>
          </p:nvPr>
        </p:nvSpPr>
        <p:spPr>
          <a:xfrm>
            <a:off x="518956" y="5433055"/>
            <a:ext cx="5620637" cy="900113"/>
          </a:xfrm>
        </p:spPr>
        <p:txBody>
          <a:bodyPr>
            <a:normAutofit/>
          </a:bodyPr>
          <a:lstStyle>
            <a:lvl1pPr marL="109728" indent="0"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2" name="Group 25"/>
          <p:cNvGrpSpPr>
            <a:grpSpLocks noChangeAspect="1"/>
          </p:cNvGrpSpPr>
          <p:nvPr userDrawn="1"/>
        </p:nvGrpSpPr>
        <p:grpSpPr bwMode="auto">
          <a:xfrm>
            <a:off x="9609137" y="6125425"/>
            <a:ext cx="602418" cy="503999"/>
            <a:chOff x="10112386" y="5059486"/>
            <a:chExt cx="1831333" cy="1521166"/>
          </a:xfrm>
        </p:grpSpPr>
        <p:sp>
          <p:nvSpPr>
            <p:cNvPr id="24" name="AutoShape 7"/>
            <p:cNvSpPr>
              <a:spLocks noChangeAspect="1" noChangeArrowheads="1" noTextEdit="1"/>
            </p:cNvSpPr>
            <p:nvPr/>
          </p:nvSpPr>
          <p:spPr bwMode="auto">
            <a:xfrm>
              <a:off x="10112386" y="5059486"/>
              <a:ext cx="1831333" cy="1521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10128119" y="6217442"/>
              <a:ext cx="179807" cy="270160"/>
            </a:xfrm>
            <a:custGeom>
              <a:avLst/>
              <a:gdLst>
                <a:gd name="T0" fmla="*/ 119122 w 400"/>
                <a:gd name="T1" fmla="*/ 899 h 601"/>
                <a:gd name="T2" fmla="*/ 147442 w 400"/>
                <a:gd name="T3" fmla="*/ 5394 h 601"/>
                <a:gd name="T4" fmla="*/ 169019 w 400"/>
                <a:gd name="T5" fmla="*/ 13036 h 601"/>
                <a:gd name="T6" fmla="*/ 148341 w 400"/>
                <a:gd name="T7" fmla="*/ 57538 h 601"/>
                <a:gd name="T8" fmla="*/ 128562 w 400"/>
                <a:gd name="T9" fmla="*/ 51245 h 601"/>
                <a:gd name="T10" fmla="*/ 101141 w 400"/>
                <a:gd name="T11" fmla="*/ 48098 h 601"/>
                <a:gd name="T12" fmla="*/ 80464 w 400"/>
                <a:gd name="T13" fmla="*/ 52144 h 601"/>
                <a:gd name="T14" fmla="*/ 67428 w 400"/>
                <a:gd name="T15" fmla="*/ 60685 h 601"/>
                <a:gd name="T16" fmla="*/ 62932 w 400"/>
                <a:gd name="T17" fmla="*/ 73721 h 601"/>
                <a:gd name="T18" fmla="*/ 67877 w 400"/>
                <a:gd name="T19" fmla="*/ 87656 h 601"/>
                <a:gd name="T20" fmla="*/ 84060 w 400"/>
                <a:gd name="T21" fmla="*/ 99343 h 601"/>
                <a:gd name="T22" fmla="*/ 111930 w 400"/>
                <a:gd name="T23" fmla="*/ 110132 h 601"/>
                <a:gd name="T24" fmla="*/ 145644 w 400"/>
                <a:gd name="T25" fmla="*/ 126764 h 601"/>
                <a:gd name="T26" fmla="*/ 167221 w 400"/>
                <a:gd name="T27" fmla="*/ 147891 h 601"/>
                <a:gd name="T28" fmla="*/ 178458 w 400"/>
                <a:gd name="T29" fmla="*/ 173514 h 601"/>
                <a:gd name="T30" fmla="*/ 178458 w 400"/>
                <a:gd name="T31" fmla="*/ 200485 h 601"/>
                <a:gd name="T32" fmla="*/ 171716 w 400"/>
                <a:gd name="T33" fmla="*/ 222511 h 601"/>
                <a:gd name="T34" fmla="*/ 158680 w 400"/>
                <a:gd name="T35" fmla="*/ 241840 h 601"/>
                <a:gd name="T36" fmla="*/ 137552 w 400"/>
                <a:gd name="T37" fmla="*/ 256674 h 601"/>
                <a:gd name="T38" fmla="*/ 109682 w 400"/>
                <a:gd name="T39" fmla="*/ 266564 h 601"/>
                <a:gd name="T40" fmla="*/ 74170 w 400"/>
                <a:gd name="T41" fmla="*/ 270160 h 601"/>
                <a:gd name="T42" fmla="*/ 39108 w 400"/>
                <a:gd name="T43" fmla="*/ 266564 h 601"/>
                <a:gd name="T44" fmla="*/ 10339 w 400"/>
                <a:gd name="T45" fmla="*/ 258473 h 601"/>
                <a:gd name="T46" fmla="*/ 12137 w 400"/>
                <a:gd name="T47" fmla="*/ 204980 h 601"/>
                <a:gd name="T48" fmla="*/ 40906 w 400"/>
                <a:gd name="T49" fmla="*/ 216218 h 601"/>
                <a:gd name="T50" fmla="*/ 77317 w 400"/>
                <a:gd name="T51" fmla="*/ 221163 h 601"/>
                <a:gd name="T52" fmla="*/ 100692 w 400"/>
                <a:gd name="T53" fmla="*/ 218016 h 601"/>
                <a:gd name="T54" fmla="*/ 114627 w 400"/>
                <a:gd name="T55" fmla="*/ 207677 h 601"/>
                <a:gd name="T56" fmla="*/ 119122 w 400"/>
                <a:gd name="T57" fmla="*/ 192843 h 601"/>
                <a:gd name="T58" fmla="*/ 114627 w 400"/>
                <a:gd name="T59" fmla="*/ 178458 h 601"/>
                <a:gd name="T60" fmla="*/ 100692 w 400"/>
                <a:gd name="T61" fmla="*/ 166771 h 601"/>
                <a:gd name="T62" fmla="*/ 75069 w 400"/>
                <a:gd name="T63" fmla="*/ 156432 h 601"/>
                <a:gd name="T64" fmla="*/ 45851 w 400"/>
                <a:gd name="T65" fmla="*/ 142947 h 601"/>
                <a:gd name="T66" fmla="*/ 22476 w 400"/>
                <a:gd name="T67" fmla="*/ 125865 h 601"/>
                <a:gd name="T68" fmla="*/ 8091 w 400"/>
                <a:gd name="T69" fmla="*/ 104738 h 601"/>
                <a:gd name="T70" fmla="*/ 3147 w 400"/>
                <a:gd name="T71" fmla="*/ 78666 h 601"/>
                <a:gd name="T72" fmla="*/ 8091 w 400"/>
                <a:gd name="T73" fmla="*/ 50795 h 601"/>
                <a:gd name="T74" fmla="*/ 24274 w 400"/>
                <a:gd name="T75" fmla="*/ 27421 h 601"/>
                <a:gd name="T76" fmla="*/ 48997 w 400"/>
                <a:gd name="T77" fmla="*/ 10339 h 601"/>
                <a:gd name="T78" fmla="*/ 82711 w 400"/>
                <a:gd name="T79" fmla="*/ 1349 h 60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0" h="601">
                  <a:moveTo>
                    <a:pt x="227" y="0"/>
                  </a:moveTo>
                  <a:lnTo>
                    <a:pt x="265" y="2"/>
                  </a:lnTo>
                  <a:lnTo>
                    <a:pt x="298" y="6"/>
                  </a:lnTo>
                  <a:lnTo>
                    <a:pt x="328" y="12"/>
                  </a:lnTo>
                  <a:lnTo>
                    <a:pt x="354" y="21"/>
                  </a:lnTo>
                  <a:lnTo>
                    <a:pt x="376" y="29"/>
                  </a:lnTo>
                  <a:lnTo>
                    <a:pt x="346" y="135"/>
                  </a:lnTo>
                  <a:lnTo>
                    <a:pt x="330" y="128"/>
                  </a:lnTo>
                  <a:lnTo>
                    <a:pt x="311" y="121"/>
                  </a:lnTo>
                  <a:lnTo>
                    <a:pt x="286" y="114"/>
                  </a:lnTo>
                  <a:lnTo>
                    <a:pt x="258" y="109"/>
                  </a:lnTo>
                  <a:lnTo>
                    <a:pt x="225" y="107"/>
                  </a:lnTo>
                  <a:lnTo>
                    <a:pt x="200" y="109"/>
                  </a:lnTo>
                  <a:lnTo>
                    <a:pt x="179" y="116"/>
                  </a:lnTo>
                  <a:lnTo>
                    <a:pt x="161" y="124"/>
                  </a:lnTo>
                  <a:lnTo>
                    <a:pt x="150" y="135"/>
                  </a:lnTo>
                  <a:lnTo>
                    <a:pt x="143" y="149"/>
                  </a:lnTo>
                  <a:lnTo>
                    <a:pt x="140" y="164"/>
                  </a:lnTo>
                  <a:lnTo>
                    <a:pt x="144" y="181"/>
                  </a:lnTo>
                  <a:lnTo>
                    <a:pt x="151" y="195"/>
                  </a:lnTo>
                  <a:lnTo>
                    <a:pt x="166" y="208"/>
                  </a:lnTo>
                  <a:lnTo>
                    <a:pt x="187" y="221"/>
                  </a:lnTo>
                  <a:lnTo>
                    <a:pt x="214" y="233"/>
                  </a:lnTo>
                  <a:lnTo>
                    <a:pt x="249" y="245"/>
                  </a:lnTo>
                  <a:lnTo>
                    <a:pt x="290" y="264"/>
                  </a:lnTo>
                  <a:lnTo>
                    <a:pt x="324" y="282"/>
                  </a:lnTo>
                  <a:lnTo>
                    <a:pt x="351" y="304"/>
                  </a:lnTo>
                  <a:lnTo>
                    <a:pt x="372" y="329"/>
                  </a:lnTo>
                  <a:lnTo>
                    <a:pt x="387" y="356"/>
                  </a:lnTo>
                  <a:lnTo>
                    <a:pt x="397" y="386"/>
                  </a:lnTo>
                  <a:lnTo>
                    <a:pt x="400" y="419"/>
                  </a:lnTo>
                  <a:lnTo>
                    <a:pt x="397" y="446"/>
                  </a:lnTo>
                  <a:lnTo>
                    <a:pt x="392" y="471"/>
                  </a:lnTo>
                  <a:lnTo>
                    <a:pt x="382" y="495"/>
                  </a:lnTo>
                  <a:lnTo>
                    <a:pt x="370" y="517"/>
                  </a:lnTo>
                  <a:lnTo>
                    <a:pt x="353" y="538"/>
                  </a:lnTo>
                  <a:lnTo>
                    <a:pt x="332" y="555"/>
                  </a:lnTo>
                  <a:lnTo>
                    <a:pt x="306" y="571"/>
                  </a:lnTo>
                  <a:lnTo>
                    <a:pt x="277" y="583"/>
                  </a:lnTo>
                  <a:lnTo>
                    <a:pt x="244" y="593"/>
                  </a:lnTo>
                  <a:lnTo>
                    <a:pt x="207" y="598"/>
                  </a:lnTo>
                  <a:lnTo>
                    <a:pt x="165" y="601"/>
                  </a:lnTo>
                  <a:lnTo>
                    <a:pt x="125" y="598"/>
                  </a:lnTo>
                  <a:lnTo>
                    <a:pt x="87" y="593"/>
                  </a:lnTo>
                  <a:lnTo>
                    <a:pt x="53" y="585"/>
                  </a:lnTo>
                  <a:lnTo>
                    <a:pt x="23" y="575"/>
                  </a:lnTo>
                  <a:lnTo>
                    <a:pt x="0" y="565"/>
                  </a:lnTo>
                  <a:lnTo>
                    <a:pt x="27" y="456"/>
                  </a:lnTo>
                  <a:lnTo>
                    <a:pt x="56" y="470"/>
                  </a:lnTo>
                  <a:lnTo>
                    <a:pt x="91" y="481"/>
                  </a:lnTo>
                  <a:lnTo>
                    <a:pt x="130" y="490"/>
                  </a:lnTo>
                  <a:lnTo>
                    <a:pt x="172" y="492"/>
                  </a:lnTo>
                  <a:lnTo>
                    <a:pt x="201" y="491"/>
                  </a:lnTo>
                  <a:lnTo>
                    <a:pt x="224" y="485"/>
                  </a:lnTo>
                  <a:lnTo>
                    <a:pt x="242" y="475"/>
                  </a:lnTo>
                  <a:lnTo>
                    <a:pt x="255" y="462"/>
                  </a:lnTo>
                  <a:lnTo>
                    <a:pt x="263" y="448"/>
                  </a:lnTo>
                  <a:lnTo>
                    <a:pt x="265" y="429"/>
                  </a:lnTo>
                  <a:lnTo>
                    <a:pt x="263" y="412"/>
                  </a:lnTo>
                  <a:lnTo>
                    <a:pt x="255" y="397"/>
                  </a:lnTo>
                  <a:lnTo>
                    <a:pt x="243" y="383"/>
                  </a:lnTo>
                  <a:lnTo>
                    <a:pt x="224" y="371"/>
                  </a:lnTo>
                  <a:lnTo>
                    <a:pt x="200" y="360"/>
                  </a:lnTo>
                  <a:lnTo>
                    <a:pt x="167" y="348"/>
                  </a:lnTo>
                  <a:lnTo>
                    <a:pt x="133" y="334"/>
                  </a:lnTo>
                  <a:lnTo>
                    <a:pt x="102" y="318"/>
                  </a:lnTo>
                  <a:lnTo>
                    <a:pt x="74" y="301"/>
                  </a:lnTo>
                  <a:lnTo>
                    <a:pt x="50" y="280"/>
                  </a:lnTo>
                  <a:lnTo>
                    <a:pt x="32" y="258"/>
                  </a:lnTo>
                  <a:lnTo>
                    <a:pt x="18" y="233"/>
                  </a:lnTo>
                  <a:lnTo>
                    <a:pt x="9" y="206"/>
                  </a:lnTo>
                  <a:lnTo>
                    <a:pt x="7" y="175"/>
                  </a:lnTo>
                  <a:lnTo>
                    <a:pt x="9" y="143"/>
                  </a:lnTo>
                  <a:lnTo>
                    <a:pt x="18" y="113"/>
                  </a:lnTo>
                  <a:lnTo>
                    <a:pt x="33" y="85"/>
                  </a:lnTo>
                  <a:lnTo>
                    <a:pt x="54" y="61"/>
                  </a:lnTo>
                  <a:lnTo>
                    <a:pt x="79" y="40"/>
                  </a:lnTo>
                  <a:lnTo>
                    <a:pt x="109" y="23"/>
                  </a:lnTo>
                  <a:lnTo>
                    <a:pt x="144" y="11"/>
                  </a:lnTo>
                  <a:lnTo>
                    <a:pt x="184" y="3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39"/>
            <p:cNvSpPr>
              <a:spLocks noEditPoints="1"/>
            </p:cNvSpPr>
            <p:nvPr/>
          </p:nvSpPr>
          <p:spPr bwMode="auto">
            <a:xfrm>
              <a:off x="10344786" y="6210699"/>
              <a:ext cx="62483" cy="272857"/>
            </a:xfrm>
            <a:custGeom>
              <a:avLst/>
              <a:gdLst>
                <a:gd name="T0" fmla="*/ 1349 w 139"/>
                <a:gd name="T1" fmla="*/ 82711 h 607"/>
                <a:gd name="T2" fmla="*/ 60685 w 139"/>
                <a:gd name="T3" fmla="*/ 82711 h 607"/>
                <a:gd name="T4" fmla="*/ 60685 w 139"/>
                <a:gd name="T5" fmla="*/ 272857 h 607"/>
                <a:gd name="T6" fmla="*/ 1349 w 139"/>
                <a:gd name="T7" fmla="*/ 272857 h 607"/>
                <a:gd name="T8" fmla="*/ 1349 w 139"/>
                <a:gd name="T9" fmla="*/ 82711 h 607"/>
                <a:gd name="T10" fmla="*/ 31017 w 139"/>
                <a:gd name="T11" fmla="*/ 0 h 607"/>
                <a:gd name="T12" fmla="*/ 40007 w 139"/>
                <a:gd name="T13" fmla="*/ 899 h 607"/>
                <a:gd name="T14" fmla="*/ 47649 w 139"/>
                <a:gd name="T15" fmla="*/ 4495 h 607"/>
                <a:gd name="T16" fmla="*/ 53942 w 139"/>
                <a:gd name="T17" fmla="*/ 8990 h 607"/>
                <a:gd name="T18" fmla="*/ 58437 w 139"/>
                <a:gd name="T19" fmla="*/ 14834 h 607"/>
                <a:gd name="T20" fmla="*/ 61134 w 139"/>
                <a:gd name="T21" fmla="*/ 21577 h 607"/>
                <a:gd name="T22" fmla="*/ 62483 w 139"/>
                <a:gd name="T23" fmla="*/ 29668 h 607"/>
                <a:gd name="T24" fmla="*/ 61584 w 139"/>
                <a:gd name="T25" fmla="*/ 37759 h 607"/>
                <a:gd name="T26" fmla="*/ 58437 w 139"/>
                <a:gd name="T27" fmla="*/ 44952 h 607"/>
                <a:gd name="T28" fmla="*/ 53942 w 139"/>
                <a:gd name="T29" fmla="*/ 50346 h 607"/>
                <a:gd name="T30" fmla="*/ 47649 w 139"/>
                <a:gd name="T31" fmla="*/ 55291 h 607"/>
                <a:gd name="T32" fmla="*/ 40007 w 139"/>
                <a:gd name="T33" fmla="*/ 57988 h 607"/>
                <a:gd name="T34" fmla="*/ 30567 w 139"/>
                <a:gd name="T35" fmla="*/ 59336 h 607"/>
                <a:gd name="T36" fmla="*/ 21577 w 139"/>
                <a:gd name="T37" fmla="*/ 57988 h 607"/>
                <a:gd name="T38" fmla="*/ 14385 w 139"/>
                <a:gd name="T39" fmla="*/ 55291 h 607"/>
                <a:gd name="T40" fmla="*/ 8541 w 139"/>
                <a:gd name="T41" fmla="*/ 50346 h 607"/>
                <a:gd name="T42" fmla="*/ 3596 w 139"/>
                <a:gd name="T43" fmla="*/ 44952 h 607"/>
                <a:gd name="T44" fmla="*/ 899 w 139"/>
                <a:gd name="T45" fmla="*/ 37759 h 607"/>
                <a:gd name="T46" fmla="*/ 0 w 139"/>
                <a:gd name="T47" fmla="*/ 29668 h 607"/>
                <a:gd name="T48" fmla="*/ 899 w 139"/>
                <a:gd name="T49" fmla="*/ 21577 h 607"/>
                <a:gd name="T50" fmla="*/ 4046 w 139"/>
                <a:gd name="T51" fmla="*/ 14834 h 607"/>
                <a:gd name="T52" fmla="*/ 8541 w 139"/>
                <a:gd name="T53" fmla="*/ 8990 h 607"/>
                <a:gd name="T54" fmla="*/ 14385 w 139"/>
                <a:gd name="T55" fmla="*/ 4495 h 607"/>
                <a:gd name="T56" fmla="*/ 22476 w 139"/>
                <a:gd name="T57" fmla="*/ 899 h 607"/>
                <a:gd name="T58" fmla="*/ 31017 w 139"/>
                <a:gd name="T59" fmla="*/ 0 h 6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39" h="607">
                  <a:moveTo>
                    <a:pt x="3" y="184"/>
                  </a:moveTo>
                  <a:lnTo>
                    <a:pt x="135" y="184"/>
                  </a:lnTo>
                  <a:lnTo>
                    <a:pt x="135" y="607"/>
                  </a:lnTo>
                  <a:lnTo>
                    <a:pt x="3" y="607"/>
                  </a:lnTo>
                  <a:lnTo>
                    <a:pt x="3" y="184"/>
                  </a:lnTo>
                  <a:close/>
                  <a:moveTo>
                    <a:pt x="69" y="0"/>
                  </a:moveTo>
                  <a:lnTo>
                    <a:pt x="89" y="2"/>
                  </a:lnTo>
                  <a:lnTo>
                    <a:pt x="106" y="10"/>
                  </a:lnTo>
                  <a:lnTo>
                    <a:pt x="120" y="20"/>
                  </a:lnTo>
                  <a:lnTo>
                    <a:pt x="130" y="33"/>
                  </a:lnTo>
                  <a:lnTo>
                    <a:pt x="136" y="48"/>
                  </a:lnTo>
                  <a:lnTo>
                    <a:pt x="139" y="66"/>
                  </a:lnTo>
                  <a:lnTo>
                    <a:pt x="137" y="84"/>
                  </a:lnTo>
                  <a:lnTo>
                    <a:pt x="130" y="100"/>
                  </a:lnTo>
                  <a:lnTo>
                    <a:pt x="120" y="112"/>
                  </a:lnTo>
                  <a:lnTo>
                    <a:pt x="106" y="123"/>
                  </a:lnTo>
                  <a:lnTo>
                    <a:pt x="89" y="129"/>
                  </a:lnTo>
                  <a:lnTo>
                    <a:pt x="68" y="132"/>
                  </a:lnTo>
                  <a:lnTo>
                    <a:pt x="48" y="129"/>
                  </a:lnTo>
                  <a:lnTo>
                    <a:pt x="32" y="123"/>
                  </a:lnTo>
                  <a:lnTo>
                    <a:pt x="19" y="112"/>
                  </a:lnTo>
                  <a:lnTo>
                    <a:pt x="8" y="100"/>
                  </a:lnTo>
                  <a:lnTo>
                    <a:pt x="2" y="84"/>
                  </a:lnTo>
                  <a:lnTo>
                    <a:pt x="0" y="66"/>
                  </a:lnTo>
                  <a:lnTo>
                    <a:pt x="2" y="48"/>
                  </a:lnTo>
                  <a:lnTo>
                    <a:pt x="9" y="33"/>
                  </a:lnTo>
                  <a:lnTo>
                    <a:pt x="19" y="20"/>
                  </a:lnTo>
                  <a:lnTo>
                    <a:pt x="32" y="10"/>
                  </a:lnTo>
                  <a:lnTo>
                    <a:pt x="50" y="2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10451322" y="6288915"/>
              <a:ext cx="118223" cy="194641"/>
            </a:xfrm>
            <a:custGeom>
              <a:avLst/>
              <a:gdLst>
                <a:gd name="T0" fmla="*/ 105637 w 263"/>
                <a:gd name="T1" fmla="*/ 0 h 433"/>
                <a:gd name="T2" fmla="*/ 110581 w 263"/>
                <a:gd name="T3" fmla="*/ 0 h 433"/>
                <a:gd name="T4" fmla="*/ 114627 w 263"/>
                <a:gd name="T5" fmla="*/ 450 h 433"/>
                <a:gd name="T6" fmla="*/ 118223 w 263"/>
                <a:gd name="T7" fmla="*/ 899 h 433"/>
                <a:gd name="T8" fmla="*/ 118223 w 263"/>
                <a:gd name="T9" fmla="*/ 56639 h 433"/>
                <a:gd name="T10" fmla="*/ 111031 w 263"/>
                <a:gd name="T11" fmla="*/ 55291 h 433"/>
                <a:gd name="T12" fmla="*/ 102040 w 263"/>
                <a:gd name="T13" fmla="*/ 54841 h 433"/>
                <a:gd name="T14" fmla="*/ 92151 w 263"/>
                <a:gd name="T15" fmla="*/ 55740 h 433"/>
                <a:gd name="T16" fmla="*/ 82711 w 263"/>
                <a:gd name="T17" fmla="*/ 58887 h 433"/>
                <a:gd name="T18" fmla="*/ 75519 w 263"/>
                <a:gd name="T19" fmla="*/ 63382 h 433"/>
                <a:gd name="T20" fmla="*/ 68776 w 263"/>
                <a:gd name="T21" fmla="*/ 69226 h 433"/>
                <a:gd name="T22" fmla="*/ 64730 w 263"/>
                <a:gd name="T23" fmla="*/ 76418 h 433"/>
                <a:gd name="T24" fmla="*/ 61584 w 263"/>
                <a:gd name="T25" fmla="*/ 84959 h 433"/>
                <a:gd name="T26" fmla="*/ 61134 w 263"/>
                <a:gd name="T27" fmla="*/ 91252 h 433"/>
                <a:gd name="T28" fmla="*/ 60685 w 263"/>
                <a:gd name="T29" fmla="*/ 97995 h 433"/>
                <a:gd name="T30" fmla="*/ 60685 w 263"/>
                <a:gd name="T31" fmla="*/ 194641 h 433"/>
                <a:gd name="T32" fmla="*/ 1349 w 263"/>
                <a:gd name="T33" fmla="*/ 194641 h 433"/>
                <a:gd name="T34" fmla="*/ 1349 w 263"/>
                <a:gd name="T35" fmla="*/ 66978 h 433"/>
                <a:gd name="T36" fmla="*/ 1349 w 263"/>
                <a:gd name="T37" fmla="*/ 47649 h 433"/>
                <a:gd name="T38" fmla="*/ 1349 w 263"/>
                <a:gd name="T39" fmla="*/ 31466 h 433"/>
                <a:gd name="T40" fmla="*/ 899 w 263"/>
                <a:gd name="T41" fmla="*/ 17082 h 433"/>
                <a:gd name="T42" fmla="*/ 0 w 263"/>
                <a:gd name="T43" fmla="*/ 4495 h 433"/>
                <a:gd name="T44" fmla="*/ 50795 w 263"/>
                <a:gd name="T45" fmla="*/ 4495 h 433"/>
                <a:gd name="T46" fmla="*/ 53043 w 263"/>
                <a:gd name="T47" fmla="*/ 39108 h 433"/>
                <a:gd name="T48" fmla="*/ 54392 w 263"/>
                <a:gd name="T49" fmla="*/ 39108 h 433"/>
                <a:gd name="T50" fmla="*/ 59336 w 263"/>
                <a:gd name="T51" fmla="*/ 28320 h 433"/>
                <a:gd name="T52" fmla="*/ 65629 w 263"/>
                <a:gd name="T53" fmla="*/ 19329 h 433"/>
                <a:gd name="T54" fmla="*/ 72822 w 263"/>
                <a:gd name="T55" fmla="*/ 12137 h 433"/>
                <a:gd name="T56" fmla="*/ 80464 w 263"/>
                <a:gd name="T57" fmla="*/ 6743 h 433"/>
                <a:gd name="T58" fmla="*/ 89004 w 263"/>
                <a:gd name="T59" fmla="*/ 2697 h 433"/>
                <a:gd name="T60" fmla="*/ 97995 w 263"/>
                <a:gd name="T61" fmla="*/ 450 h 433"/>
                <a:gd name="T62" fmla="*/ 105637 w 263"/>
                <a:gd name="T63" fmla="*/ 0 h 43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63" h="433">
                  <a:moveTo>
                    <a:pt x="235" y="0"/>
                  </a:moveTo>
                  <a:lnTo>
                    <a:pt x="246" y="0"/>
                  </a:lnTo>
                  <a:lnTo>
                    <a:pt x="255" y="1"/>
                  </a:lnTo>
                  <a:lnTo>
                    <a:pt x="263" y="2"/>
                  </a:lnTo>
                  <a:lnTo>
                    <a:pt x="263" y="126"/>
                  </a:lnTo>
                  <a:lnTo>
                    <a:pt x="247" y="123"/>
                  </a:lnTo>
                  <a:lnTo>
                    <a:pt x="227" y="122"/>
                  </a:lnTo>
                  <a:lnTo>
                    <a:pt x="205" y="124"/>
                  </a:lnTo>
                  <a:lnTo>
                    <a:pt x="184" y="131"/>
                  </a:lnTo>
                  <a:lnTo>
                    <a:pt x="168" y="141"/>
                  </a:lnTo>
                  <a:lnTo>
                    <a:pt x="153" y="154"/>
                  </a:lnTo>
                  <a:lnTo>
                    <a:pt x="144" y="170"/>
                  </a:lnTo>
                  <a:lnTo>
                    <a:pt x="137" y="189"/>
                  </a:lnTo>
                  <a:lnTo>
                    <a:pt x="136" y="203"/>
                  </a:lnTo>
                  <a:lnTo>
                    <a:pt x="135" y="218"/>
                  </a:lnTo>
                  <a:lnTo>
                    <a:pt x="135" y="433"/>
                  </a:lnTo>
                  <a:lnTo>
                    <a:pt x="3" y="433"/>
                  </a:lnTo>
                  <a:lnTo>
                    <a:pt x="3" y="149"/>
                  </a:lnTo>
                  <a:lnTo>
                    <a:pt x="3" y="106"/>
                  </a:lnTo>
                  <a:lnTo>
                    <a:pt x="3" y="70"/>
                  </a:lnTo>
                  <a:lnTo>
                    <a:pt x="2" y="38"/>
                  </a:lnTo>
                  <a:lnTo>
                    <a:pt x="0" y="10"/>
                  </a:lnTo>
                  <a:lnTo>
                    <a:pt x="113" y="10"/>
                  </a:lnTo>
                  <a:lnTo>
                    <a:pt x="118" y="87"/>
                  </a:lnTo>
                  <a:lnTo>
                    <a:pt x="121" y="87"/>
                  </a:lnTo>
                  <a:lnTo>
                    <a:pt x="132" y="63"/>
                  </a:lnTo>
                  <a:lnTo>
                    <a:pt x="146" y="43"/>
                  </a:lnTo>
                  <a:lnTo>
                    <a:pt x="162" y="27"/>
                  </a:lnTo>
                  <a:lnTo>
                    <a:pt x="179" y="15"/>
                  </a:lnTo>
                  <a:lnTo>
                    <a:pt x="198" y="6"/>
                  </a:lnTo>
                  <a:lnTo>
                    <a:pt x="218" y="1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Freeform 41"/>
            <p:cNvSpPr>
              <a:spLocks noEditPoints="1"/>
            </p:cNvSpPr>
            <p:nvPr/>
          </p:nvSpPr>
          <p:spPr bwMode="auto">
            <a:xfrm>
              <a:off x="10599213" y="6210699"/>
              <a:ext cx="62483" cy="272857"/>
            </a:xfrm>
            <a:custGeom>
              <a:avLst/>
              <a:gdLst>
                <a:gd name="T0" fmla="*/ 1349 w 139"/>
                <a:gd name="T1" fmla="*/ 82711 h 607"/>
                <a:gd name="T2" fmla="*/ 60235 w 139"/>
                <a:gd name="T3" fmla="*/ 82711 h 607"/>
                <a:gd name="T4" fmla="*/ 60235 w 139"/>
                <a:gd name="T5" fmla="*/ 272857 h 607"/>
                <a:gd name="T6" fmla="*/ 1349 w 139"/>
                <a:gd name="T7" fmla="*/ 272857 h 607"/>
                <a:gd name="T8" fmla="*/ 1349 w 139"/>
                <a:gd name="T9" fmla="*/ 82711 h 607"/>
                <a:gd name="T10" fmla="*/ 31466 w 139"/>
                <a:gd name="T11" fmla="*/ 0 h 607"/>
                <a:gd name="T12" fmla="*/ 40457 w 139"/>
                <a:gd name="T13" fmla="*/ 899 h 607"/>
                <a:gd name="T14" fmla="*/ 48098 w 139"/>
                <a:gd name="T15" fmla="*/ 4495 h 607"/>
                <a:gd name="T16" fmla="*/ 54392 w 139"/>
                <a:gd name="T17" fmla="*/ 8990 h 607"/>
                <a:gd name="T18" fmla="*/ 58887 w 139"/>
                <a:gd name="T19" fmla="*/ 14834 h 607"/>
                <a:gd name="T20" fmla="*/ 61584 w 139"/>
                <a:gd name="T21" fmla="*/ 21577 h 607"/>
                <a:gd name="T22" fmla="*/ 62483 w 139"/>
                <a:gd name="T23" fmla="*/ 29668 h 607"/>
                <a:gd name="T24" fmla="*/ 61584 w 139"/>
                <a:gd name="T25" fmla="*/ 37759 h 607"/>
                <a:gd name="T26" fmla="*/ 58887 w 139"/>
                <a:gd name="T27" fmla="*/ 44952 h 607"/>
                <a:gd name="T28" fmla="*/ 54392 w 139"/>
                <a:gd name="T29" fmla="*/ 50346 h 607"/>
                <a:gd name="T30" fmla="*/ 47649 w 139"/>
                <a:gd name="T31" fmla="*/ 55291 h 607"/>
                <a:gd name="T32" fmla="*/ 40007 w 139"/>
                <a:gd name="T33" fmla="*/ 57988 h 607"/>
                <a:gd name="T34" fmla="*/ 30567 w 139"/>
                <a:gd name="T35" fmla="*/ 59336 h 607"/>
                <a:gd name="T36" fmla="*/ 22026 w 139"/>
                <a:gd name="T37" fmla="*/ 57988 h 607"/>
                <a:gd name="T38" fmla="*/ 14385 w 139"/>
                <a:gd name="T39" fmla="*/ 55291 h 607"/>
                <a:gd name="T40" fmla="*/ 8091 w 139"/>
                <a:gd name="T41" fmla="*/ 50346 h 607"/>
                <a:gd name="T42" fmla="*/ 3596 w 139"/>
                <a:gd name="T43" fmla="*/ 44952 h 607"/>
                <a:gd name="T44" fmla="*/ 899 w 139"/>
                <a:gd name="T45" fmla="*/ 37759 h 607"/>
                <a:gd name="T46" fmla="*/ 0 w 139"/>
                <a:gd name="T47" fmla="*/ 29668 h 607"/>
                <a:gd name="T48" fmla="*/ 899 w 139"/>
                <a:gd name="T49" fmla="*/ 21577 h 607"/>
                <a:gd name="T50" fmla="*/ 3596 w 139"/>
                <a:gd name="T51" fmla="*/ 14834 h 607"/>
                <a:gd name="T52" fmla="*/ 8541 w 139"/>
                <a:gd name="T53" fmla="*/ 8990 h 607"/>
                <a:gd name="T54" fmla="*/ 14834 w 139"/>
                <a:gd name="T55" fmla="*/ 4495 h 607"/>
                <a:gd name="T56" fmla="*/ 22476 w 139"/>
                <a:gd name="T57" fmla="*/ 899 h 607"/>
                <a:gd name="T58" fmla="*/ 31466 w 139"/>
                <a:gd name="T59" fmla="*/ 0 h 6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39" h="607">
                  <a:moveTo>
                    <a:pt x="3" y="184"/>
                  </a:moveTo>
                  <a:lnTo>
                    <a:pt x="134" y="184"/>
                  </a:lnTo>
                  <a:lnTo>
                    <a:pt x="134" y="607"/>
                  </a:lnTo>
                  <a:lnTo>
                    <a:pt x="3" y="607"/>
                  </a:lnTo>
                  <a:lnTo>
                    <a:pt x="3" y="184"/>
                  </a:lnTo>
                  <a:close/>
                  <a:moveTo>
                    <a:pt x="70" y="0"/>
                  </a:moveTo>
                  <a:lnTo>
                    <a:pt x="90" y="2"/>
                  </a:lnTo>
                  <a:lnTo>
                    <a:pt x="107" y="10"/>
                  </a:lnTo>
                  <a:lnTo>
                    <a:pt x="121" y="20"/>
                  </a:lnTo>
                  <a:lnTo>
                    <a:pt x="131" y="33"/>
                  </a:lnTo>
                  <a:lnTo>
                    <a:pt x="137" y="48"/>
                  </a:lnTo>
                  <a:lnTo>
                    <a:pt x="139" y="66"/>
                  </a:lnTo>
                  <a:lnTo>
                    <a:pt x="137" y="84"/>
                  </a:lnTo>
                  <a:lnTo>
                    <a:pt x="131" y="100"/>
                  </a:lnTo>
                  <a:lnTo>
                    <a:pt x="121" y="112"/>
                  </a:lnTo>
                  <a:lnTo>
                    <a:pt x="106" y="123"/>
                  </a:lnTo>
                  <a:lnTo>
                    <a:pt x="89" y="129"/>
                  </a:lnTo>
                  <a:lnTo>
                    <a:pt x="68" y="132"/>
                  </a:lnTo>
                  <a:lnTo>
                    <a:pt x="49" y="129"/>
                  </a:lnTo>
                  <a:lnTo>
                    <a:pt x="32" y="123"/>
                  </a:lnTo>
                  <a:lnTo>
                    <a:pt x="18" y="112"/>
                  </a:lnTo>
                  <a:lnTo>
                    <a:pt x="8" y="100"/>
                  </a:lnTo>
                  <a:lnTo>
                    <a:pt x="2" y="84"/>
                  </a:lnTo>
                  <a:lnTo>
                    <a:pt x="0" y="66"/>
                  </a:lnTo>
                  <a:lnTo>
                    <a:pt x="2" y="48"/>
                  </a:lnTo>
                  <a:lnTo>
                    <a:pt x="8" y="33"/>
                  </a:lnTo>
                  <a:lnTo>
                    <a:pt x="19" y="20"/>
                  </a:lnTo>
                  <a:lnTo>
                    <a:pt x="33" y="10"/>
                  </a:lnTo>
                  <a:lnTo>
                    <a:pt x="50" y="2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" name="Freeform 42"/>
            <p:cNvSpPr>
              <a:spLocks noEditPoints="1"/>
            </p:cNvSpPr>
            <p:nvPr/>
          </p:nvSpPr>
          <p:spPr bwMode="auto">
            <a:xfrm>
              <a:off x="10696309" y="6288915"/>
              <a:ext cx="199136" cy="199136"/>
            </a:xfrm>
            <a:custGeom>
              <a:avLst/>
              <a:gdLst>
                <a:gd name="T0" fmla="*/ 90353 w 443"/>
                <a:gd name="T1" fmla="*/ 43154 h 443"/>
                <a:gd name="T2" fmla="*/ 75519 w 443"/>
                <a:gd name="T3" fmla="*/ 52593 h 443"/>
                <a:gd name="T4" fmla="*/ 66079 w 443"/>
                <a:gd name="T5" fmla="*/ 68776 h 443"/>
                <a:gd name="T6" fmla="*/ 61584 w 443"/>
                <a:gd name="T7" fmla="*/ 88555 h 443"/>
                <a:gd name="T8" fmla="*/ 62033 w 443"/>
                <a:gd name="T9" fmla="*/ 112379 h 443"/>
                <a:gd name="T10" fmla="*/ 68776 w 443"/>
                <a:gd name="T11" fmla="*/ 135305 h 443"/>
                <a:gd name="T12" fmla="*/ 81363 w 443"/>
                <a:gd name="T13" fmla="*/ 151038 h 443"/>
                <a:gd name="T14" fmla="*/ 100242 w 443"/>
                <a:gd name="T15" fmla="*/ 156432 h 443"/>
                <a:gd name="T16" fmla="*/ 117324 w 443"/>
                <a:gd name="T17" fmla="*/ 151487 h 443"/>
                <a:gd name="T18" fmla="*/ 130360 w 443"/>
                <a:gd name="T19" fmla="*/ 136204 h 443"/>
                <a:gd name="T20" fmla="*/ 137103 w 443"/>
                <a:gd name="T21" fmla="*/ 113278 h 443"/>
                <a:gd name="T22" fmla="*/ 137552 w 443"/>
                <a:gd name="T23" fmla="*/ 88555 h 443"/>
                <a:gd name="T24" fmla="*/ 133057 w 443"/>
                <a:gd name="T25" fmla="*/ 68776 h 443"/>
                <a:gd name="T26" fmla="*/ 123617 w 443"/>
                <a:gd name="T27" fmla="*/ 52593 h 443"/>
                <a:gd name="T28" fmla="*/ 109233 w 443"/>
                <a:gd name="T29" fmla="*/ 43154 h 443"/>
                <a:gd name="T30" fmla="*/ 102040 w 443"/>
                <a:gd name="T31" fmla="*/ 0 h 443"/>
                <a:gd name="T32" fmla="*/ 137552 w 443"/>
                <a:gd name="T33" fmla="*/ 5394 h 443"/>
                <a:gd name="T34" fmla="*/ 166321 w 443"/>
                <a:gd name="T35" fmla="*/ 21577 h 443"/>
                <a:gd name="T36" fmla="*/ 186999 w 443"/>
                <a:gd name="T37" fmla="*/ 46750 h 443"/>
                <a:gd name="T38" fmla="*/ 197338 w 443"/>
                <a:gd name="T39" fmla="*/ 78665 h 443"/>
                <a:gd name="T40" fmla="*/ 197787 w 443"/>
                <a:gd name="T41" fmla="*/ 115526 h 443"/>
                <a:gd name="T42" fmla="*/ 189247 w 443"/>
                <a:gd name="T43" fmla="*/ 145643 h 443"/>
                <a:gd name="T44" fmla="*/ 173064 w 443"/>
                <a:gd name="T45" fmla="*/ 169468 h 443"/>
                <a:gd name="T46" fmla="*/ 151487 w 443"/>
                <a:gd name="T47" fmla="*/ 185650 h 443"/>
                <a:gd name="T48" fmla="*/ 125865 w 443"/>
                <a:gd name="T49" fmla="*/ 195540 h 443"/>
                <a:gd name="T50" fmla="*/ 98444 w 443"/>
                <a:gd name="T51" fmla="*/ 199136 h 443"/>
                <a:gd name="T52" fmla="*/ 66978 w 443"/>
                <a:gd name="T53" fmla="*/ 194641 h 443"/>
                <a:gd name="T54" fmla="*/ 40007 w 443"/>
                <a:gd name="T55" fmla="*/ 182054 h 443"/>
                <a:gd name="T56" fmla="*/ 18880 w 443"/>
                <a:gd name="T57" fmla="*/ 161826 h 443"/>
                <a:gd name="T58" fmla="*/ 4945 w 443"/>
                <a:gd name="T59" fmla="*/ 134855 h 443"/>
                <a:gd name="T60" fmla="*/ 0 w 443"/>
                <a:gd name="T61" fmla="*/ 100692 h 443"/>
                <a:gd name="T62" fmla="*/ 4945 w 443"/>
                <a:gd name="T63" fmla="*/ 66529 h 443"/>
                <a:gd name="T64" fmla="*/ 17981 w 443"/>
                <a:gd name="T65" fmla="*/ 38658 h 443"/>
                <a:gd name="T66" fmla="*/ 40007 w 443"/>
                <a:gd name="T67" fmla="*/ 17531 h 443"/>
                <a:gd name="T68" fmla="*/ 67428 w 443"/>
                <a:gd name="T69" fmla="*/ 4495 h 443"/>
                <a:gd name="T70" fmla="*/ 102040 w 443"/>
                <a:gd name="T71" fmla="*/ 0 h 44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43" h="443">
                  <a:moveTo>
                    <a:pt x="223" y="94"/>
                  </a:moveTo>
                  <a:lnTo>
                    <a:pt x="201" y="96"/>
                  </a:lnTo>
                  <a:lnTo>
                    <a:pt x="182" y="105"/>
                  </a:lnTo>
                  <a:lnTo>
                    <a:pt x="168" y="117"/>
                  </a:lnTo>
                  <a:lnTo>
                    <a:pt x="157" y="134"/>
                  </a:lnTo>
                  <a:lnTo>
                    <a:pt x="147" y="153"/>
                  </a:lnTo>
                  <a:lnTo>
                    <a:pt x="140" y="175"/>
                  </a:lnTo>
                  <a:lnTo>
                    <a:pt x="137" y="197"/>
                  </a:lnTo>
                  <a:lnTo>
                    <a:pt x="136" y="221"/>
                  </a:lnTo>
                  <a:lnTo>
                    <a:pt x="138" y="250"/>
                  </a:lnTo>
                  <a:lnTo>
                    <a:pt x="143" y="278"/>
                  </a:lnTo>
                  <a:lnTo>
                    <a:pt x="153" y="301"/>
                  </a:lnTo>
                  <a:lnTo>
                    <a:pt x="165" y="321"/>
                  </a:lnTo>
                  <a:lnTo>
                    <a:pt x="181" y="336"/>
                  </a:lnTo>
                  <a:lnTo>
                    <a:pt x="200" y="345"/>
                  </a:lnTo>
                  <a:lnTo>
                    <a:pt x="223" y="348"/>
                  </a:lnTo>
                  <a:lnTo>
                    <a:pt x="244" y="345"/>
                  </a:lnTo>
                  <a:lnTo>
                    <a:pt x="261" y="337"/>
                  </a:lnTo>
                  <a:lnTo>
                    <a:pt x="278" y="322"/>
                  </a:lnTo>
                  <a:lnTo>
                    <a:pt x="290" y="303"/>
                  </a:lnTo>
                  <a:lnTo>
                    <a:pt x="299" y="279"/>
                  </a:lnTo>
                  <a:lnTo>
                    <a:pt x="305" y="252"/>
                  </a:lnTo>
                  <a:lnTo>
                    <a:pt x="307" y="220"/>
                  </a:lnTo>
                  <a:lnTo>
                    <a:pt x="306" y="197"/>
                  </a:lnTo>
                  <a:lnTo>
                    <a:pt x="302" y="174"/>
                  </a:lnTo>
                  <a:lnTo>
                    <a:pt x="296" y="153"/>
                  </a:lnTo>
                  <a:lnTo>
                    <a:pt x="287" y="133"/>
                  </a:lnTo>
                  <a:lnTo>
                    <a:pt x="275" y="117"/>
                  </a:lnTo>
                  <a:lnTo>
                    <a:pt x="261" y="105"/>
                  </a:lnTo>
                  <a:lnTo>
                    <a:pt x="243" y="96"/>
                  </a:lnTo>
                  <a:lnTo>
                    <a:pt x="223" y="94"/>
                  </a:lnTo>
                  <a:close/>
                  <a:moveTo>
                    <a:pt x="227" y="0"/>
                  </a:moveTo>
                  <a:lnTo>
                    <a:pt x="269" y="2"/>
                  </a:lnTo>
                  <a:lnTo>
                    <a:pt x="306" y="12"/>
                  </a:lnTo>
                  <a:lnTo>
                    <a:pt x="340" y="27"/>
                  </a:lnTo>
                  <a:lnTo>
                    <a:pt x="370" y="48"/>
                  </a:lnTo>
                  <a:lnTo>
                    <a:pt x="395" y="74"/>
                  </a:lnTo>
                  <a:lnTo>
                    <a:pt x="416" y="104"/>
                  </a:lnTo>
                  <a:lnTo>
                    <a:pt x="431" y="138"/>
                  </a:lnTo>
                  <a:lnTo>
                    <a:pt x="439" y="175"/>
                  </a:lnTo>
                  <a:lnTo>
                    <a:pt x="443" y="217"/>
                  </a:lnTo>
                  <a:lnTo>
                    <a:pt x="440" y="257"/>
                  </a:lnTo>
                  <a:lnTo>
                    <a:pt x="432" y="292"/>
                  </a:lnTo>
                  <a:lnTo>
                    <a:pt x="421" y="324"/>
                  </a:lnTo>
                  <a:lnTo>
                    <a:pt x="403" y="353"/>
                  </a:lnTo>
                  <a:lnTo>
                    <a:pt x="385" y="377"/>
                  </a:lnTo>
                  <a:lnTo>
                    <a:pt x="361" y="397"/>
                  </a:lnTo>
                  <a:lnTo>
                    <a:pt x="337" y="413"/>
                  </a:lnTo>
                  <a:lnTo>
                    <a:pt x="310" y="427"/>
                  </a:lnTo>
                  <a:lnTo>
                    <a:pt x="280" y="435"/>
                  </a:lnTo>
                  <a:lnTo>
                    <a:pt x="250" y="440"/>
                  </a:lnTo>
                  <a:lnTo>
                    <a:pt x="219" y="443"/>
                  </a:lnTo>
                  <a:lnTo>
                    <a:pt x="182" y="440"/>
                  </a:lnTo>
                  <a:lnTo>
                    <a:pt x="149" y="433"/>
                  </a:lnTo>
                  <a:lnTo>
                    <a:pt x="117" y="421"/>
                  </a:lnTo>
                  <a:lnTo>
                    <a:pt x="89" y="405"/>
                  </a:lnTo>
                  <a:lnTo>
                    <a:pt x="63" y="385"/>
                  </a:lnTo>
                  <a:lnTo>
                    <a:pt x="42" y="360"/>
                  </a:lnTo>
                  <a:lnTo>
                    <a:pt x="24" y="332"/>
                  </a:lnTo>
                  <a:lnTo>
                    <a:pt x="11" y="300"/>
                  </a:lnTo>
                  <a:lnTo>
                    <a:pt x="3" y="264"/>
                  </a:lnTo>
                  <a:lnTo>
                    <a:pt x="0" y="224"/>
                  </a:lnTo>
                  <a:lnTo>
                    <a:pt x="3" y="185"/>
                  </a:lnTo>
                  <a:lnTo>
                    <a:pt x="11" y="148"/>
                  </a:lnTo>
                  <a:lnTo>
                    <a:pt x="23" y="115"/>
                  </a:lnTo>
                  <a:lnTo>
                    <a:pt x="40" y="86"/>
                  </a:lnTo>
                  <a:lnTo>
                    <a:pt x="63" y="60"/>
                  </a:lnTo>
                  <a:lnTo>
                    <a:pt x="89" y="39"/>
                  </a:lnTo>
                  <a:lnTo>
                    <a:pt x="118" y="22"/>
                  </a:lnTo>
                  <a:lnTo>
                    <a:pt x="150" y="10"/>
                  </a:lnTo>
                  <a:lnTo>
                    <a:pt x="187" y="2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10930507" y="6288915"/>
              <a:ext cx="182054" cy="194641"/>
            </a:xfrm>
            <a:custGeom>
              <a:avLst/>
              <a:gdLst>
                <a:gd name="T0" fmla="*/ 113728 w 405"/>
                <a:gd name="T1" fmla="*/ 0 h 433"/>
                <a:gd name="T2" fmla="*/ 126314 w 405"/>
                <a:gd name="T3" fmla="*/ 899 h 433"/>
                <a:gd name="T4" fmla="*/ 138001 w 405"/>
                <a:gd name="T5" fmla="*/ 3596 h 433"/>
                <a:gd name="T6" fmla="*/ 148790 w 405"/>
                <a:gd name="T7" fmla="*/ 8990 h 433"/>
                <a:gd name="T8" fmla="*/ 158230 w 405"/>
                <a:gd name="T9" fmla="*/ 16183 h 433"/>
                <a:gd name="T10" fmla="*/ 166321 w 405"/>
                <a:gd name="T11" fmla="*/ 24723 h 433"/>
                <a:gd name="T12" fmla="*/ 173064 w 405"/>
                <a:gd name="T13" fmla="*/ 35961 h 433"/>
                <a:gd name="T14" fmla="*/ 177559 w 405"/>
                <a:gd name="T15" fmla="*/ 49447 h 433"/>
                <a:gd name="T16" fmla="*/ 180705 w 405"/>
                <a:gd name="T17" fmla="*/ 64730 h 433"/>
                <a:gd name="T18" fmla="*/ 182054 w 405"/>
                <a:gd name="T19" fmla="*/ 81812 h 433"/>
                <a:gd name="T20" fmla="*/ 182054 w 405"/>
                <a:gd name="T21" fmla="*/ 194641 h 433"/>
                <a:gd name="T22" fmla="*/ 122718 w 405"/>
                <a:gd name="T23" fmla="*/ 194641 h 433"/>
                <a:gd name="T24" fmla="*/ 122718 w 405"/>
                <a:gd name="T25" fmla="*/ 89454 h 433"/>
                <a:gd name="T26" fmla="*/ 121819 w 405"/>
                <a:gd name="T27" fmla="*/ 79115 h 433"/>
                <a:gd name="T28" fmla="*/ 120470 w 405"/>
                <a:gd name="T29" fmla="*/ 70574 h 433"/>
                <a:gd name="T30" fmla="*/ 117324 w 405"/>
                <a:gd name="T31" fmla="*/ 62483 h 433"/>
                <a:gd name="T32" fmla="*/ 113728 w 405"/>
                <a:gd name="T33" fmla="*/ 56639 h 433"/>
                <a:gd name="T34" fmla="*/ 107884 w 405"/>
                <a:gd name="T35" fmla="*/ 52144 h 433"/>
                <a:gd name="T36" fmla="*/ 100692 w 405"/>
                <a:gd name="T37" fmla="*/ 48548 h 433"/>
                <a:gd name="T38" fmla="*/ 92600 w 405"/>
                <a:gd name="T39" fmla="*/ 48098 h 433"/>
                <a:gd name="T40" fmla="*/ 83610 w 405"/>
                <a:gd name="T41" fmla="*/ 49447 h 433"/>
                <a:gd name="T42" fmla="*/ 76418 w 405"/>
                <a:gd name="T43" fmla="*/ 52594 h 433"/>
                <a:gd name="T44" fmla="*/ 70574 w 405"/>
                <a:gd name="T45" fmla="*/ 57538 h 433"/>
                <a:gd name="T46" fmla="*/ 65180 w 405"/>
                <a:gd name="T47" fmla="*/ 63831 h 433"/>
                <a:gd name="T48" fmla="*/ 62483 w 405"/>
                <a:gd name="T49" fmla="*/ 70574 h 433"/>
                <a:gd name="T50" fmla="*/ 61134 w 405"/>
                <a:gd name="T51" fmla="*/ 76867 h 433"/>
                <a:gd name="T52" fmla="*/ 60235 w 405"/>
                <a:gd name="T53" fmla="*/ 84959 h 433"/>
                <a:gd name="T54" fmla="*/ 60235 w 405"/>
                <a:gd name="T55" fmla="*/ 194641 h 433"/>
                <a:gd name="T56" fmla="*/ 1349 w 405"/>
                <a:gd name="T57" fmla="*/ 194641 h 433"/>
                <a:gd name="T58" fmla="*/ 1349 w 405"/>
                <a:gd name="T59" fmla="*/ 64730 h 433"/>
                <a:gd name="T60" fmla="*/ 899 w 405"/>
                <a:gd name="T61" fmla="*/ 42704 h 433"/>
                <a:gd name="T62" fmla="*/ 450 w 405"/>
                <a:gd name="T63" fmla="*/ 22476 h 433"/>
                <a:gd name="T64" fmla="*/ 0 w 405"/>
                <a:gd name="T65" fmla="*/ 4495 h 433"/>
                <a:gd name="T66" fmla="*/ 50795 w 405"/>
                <a:gd name="T67" fmla="*/ 4495 h 433"/>
                <a:gd name="T68" fmla="*/ 53492 w 405"/>
                <a:gd name="T69" fmla="*/ 31017 h 433"/>
                <a:gd name="T70" fmla="*/ 54841 w 405"/>
                <a:gd name="T71" fmla="*/ 31017 h 433"/>
                <a:gd name="T72" fmla="*/ 59336 w 405"/>
                <a:gd name="T73" fmla="*/ 25622 h 433"/>
                <a:gd name="T74" fmla="*/ 64281 w 405"/>
                <a:gd name="T75" fmla="*/ 19329 h 433"/>
                <a:gd name="T76" fmla="*/ 71473 w 405"/>
                <a:gd name="T77" fmla="*/ 13935 h 433"/>
                <a:gd name="T78" fmla="*/ 79564 w 405"/>
                <a:gd name="T79" fmla="*/ 8091 h 433"/>
                <a:gd name="T80" fmla="*/ 89903 w 405"/>
                <a:gd name="T81" fmla="*/ 3596 h 433"/>
                <a:gd name="T82" fmla="*/ 100692 w 405"/>
                <a:gd name="T83" fmla="*/ 899 h 433"/>
                <a:gd name="T84" fmla="*/ 113728 w 405"/>
                <a:gd name="T85" fmla="*/ 0 h 43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05" h="433">
                  <a:moveTo>
                    <a:pt x="253" y="0"/>
                  </a:moveTo>
                  <a:lnTo>
                    <a:pt x="281" y="2"/>
                  </a:lnTo>
                  <a:lnTo>
                    <a:pt x="307" y="8"/>
                  </a:lnTo>
                  <a:lnTo>
                    <a:pt x="331" y="20"/>
                  </a:lnTo>
                  <a:lnTo>
                    <a:pt x="352" y="36"/>
                  </a:lnTo>
                  <a:lnTo>
                    <a:pt x="370" y="55"/>
                  </a:lnTo>
                  <a:lnTo>
                    <a:pt x="385" y="80"/>
                  </a:lnTo>
                  <a:lnTo>
                    <a:pt x="395" y="110"/>
                  </a:lnTo>
                  <a:lnTo>
                    <a:pt x="402" y="144"/>
                  </a:lnTo>
                  <a:lnTo>
                    <a:pt x="405" y="182"/>
                  </a:lnTo>
                  <a:lnTo>
                    <a:pt x="405" y="433"/>
                  </a:lnTo>
                  <a:lnTo>
                    <a:pt x="273" y="433"/>
                  </a:lnTo>
                  <a:lnTo>
                    <a:pt x="273" y="199"/>
                  </a:lnTo>
                  <a:lnTo>
                    <a:pt x="271" y="176"/>
                  </a:lnTo>
                  <a:lnTo>
                    <a:pt x="268" y="157"/>
                  </a:lnTo>
                  <a:lnTo>
                    <a:pt x="261" y="139"/>
                  </a:lnTo>
                  <a:lnTo>
                    <a:pt x="253" y="126"/>
                  </a:lnTo>
                  <a:lnTo>
                    <a:pt x="240" y="116"/>
                  </a:lnTo>
                  <a:lnTo>
                    <a:pt x="224" y="108"/>
                  </a:lnTo>
                  <a:lnTo>
                    <a:pt x="206" y="107"/>
                  </a:lnTo>
                  <a:lnTo>
                    <a:pt x="186" y="110"/>
                  </a:lnTo>
                  <a:lnTo>
                    <a:pt x="170" y="117"/>
                  </a:lnTo>
                  <a:lnTo>
                    <a:pt x="157" y="128"/>
                  </a:lnTo>
                  <a:lnTo>
                    <a:pt x="145" y="142"/>
                  </a:lnTo>
                  <a:lnTo>
                    <a:pt x="139" y="157"/>
                  </a:lnTo>
                  <a:lnTo>
                    <a:pt x="136" y="171"/>
                  </a:lnTo>
                  <a:lnTo>
                    <a:pt x="134" y="189"/>
                  </a:lnTo>
                  <a:lnTo>
                    <a:pt x="134" y="433"/>
                  </a:lnTo>
                  <a:lnTo>
                    <a:pt x="3" y="433"/>
                  </a:lnTo>
                  <a:lnTo>
                    <a:pt x="3" y="144"/>
                  </a:lnTo>
                  <a:lnTo>
                    <a:pt x="2" y="95"/>
                  </a:lnTo>
                  <a:lnTo>
                    <a:pt x="1" y="50"/>
                  </a:lnTo>
                  <a:lnTo>
                    <a:pt x="0" y="10"/>
                  </a:lnTo>
                  <a:lnTo>
                    <a:pt x="113" y="10"/>
                  </a:lnTo>
                  <a:lnTo>
                    <a:pt x="119" y="69"/>
                  </a:lnTo>
                  <a:lnTo>
                    <a:pt x="122" y="69"/>
                  </a:lnTo>
                  <a:lnTo>
                    <a:pt x="132" y="57"/>
                  </a:lnTo>
                  <a:lnTo>
                    <a:pt x="143" y="43"/>
                  </a:lnTo>
                  <a:lnTo>
                    <a:pt x="159" y="31"/>
                  </a:lnTo>
                  <a:lnTo>
                    <a:pt x="177" y="18"/>
                  </a:lnTo>
                  <a:lnTo>
                    <a:pt x="200" y="8"/>
                  </a:lnTo>
                  <a:lnTo>
                    <a:pt x="224" y="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11162458" y="6221038"/>
              <a:ext cx="163175" cy="262518"/>
            </a:xfrm>
            <a:custGeom>
              <a:avLst/>
              <a:gdLst>
                <a:gd name="T0" fmla="*/ 0 w 363"/>
                <a:gd name="T1" fmla="*/ 0 h 584"/>
                <a:gd name="T2" fmla="*/ 58887 w 363"/>
                <a:gd name="T3" fmla="*/ 0 h 584"/>
                <a:gd name="T4" fmla="*/ 58887 w 363"/>
                <a:gd name="T5" fmla="*/ 212622 h 584"/>
                <a:gd name="T6" fmla="*/ 163175 w 363"/>
                <a:gd name="T7" fmla="*/ 212622 h 584"/>
                <a:gd name="T8" fmla="*/ 163175 w 363"/>
                <a:gd name="T9" fmla="*/ 262518 h 584"/>
                <a:gd name="T10" fmla="*/ 0 w 363"/>
                <a:gd name="T11" fmla="*/ 262518 h 584"/>
                <a:gd name="T12" fmla="*/ 0 w 363"/>
                <a:gd name="T13" fmla="*/ 0 h 5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584">
                  <a:moveTo>
                    <a:pt x="0" y="0"/>
                  </a:moveTo>
                  <a:lnTo>
                    <a:pt x="131" y="0"/>
                  </a:lnTo>
                  <a:lnTo>
                    <a:pt x="131" y="473"/>
                  </a:lnTo>
                  <a:lnTo>
                    <a:pt x="363" y="473"/>
                  </a:lnTo>
                  <a:lnTo>
                    <a:pt x="363" y="584"/>
                  </a:lnTo>
                  <a:lnTo>
                    <a:pt x="0" y="5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6" name="Freeform 45"/>
            <p:cNvSpPr>
              <a:spLocks noEditPoints="1"/>
            </p:cNvSpPr>
            <p:nvPr/>
          </p:nvSpPr>
          <p:spPr bwMode="auto">
            <a:xfrm>
              <a:off x="11347659" y="6288915"/>
              <a:ext cx="173963" cy="199136"/>
            </a:xfrm>
            <a:custGeom>
              <a:avLst/>
              <a:gdLst>
                <a:gd name="T0" fmla="*/ 102040 w 387"/>
                <a:gd name="T1" fmla="*/ 105187 h 443"/>
                <a:gd name="T2" fmla="*/ 82711 w 387"/>
                <a:gd name="T3" fmla="*/ 108334 h 443"/>
                <a:gd name="T4" fmla="*/ 67877 w 387"/>
                <a:gd name="T5" fmla="*/ 115526 h 443"/>
                <a:gd name="T6" fmla="*/ 59336 w 387"/>
                <a:gd name="T7" fmla="*/ 126764 h 443"/>
                <a:gd name="T8" fmla="*/ 59336 w 387"/>
                <a:gd name="T9" fmla="*/ 142946 h 443"/>
                <a:gd name="T10" fmla="*/ 67877 w 387"/>
                <a:gd name="T11" fmla="*/ 153735 h 443"/>
                <a:gd name="T12" fmla="*/ 81812 w 387"/>
                <a:gd name="T13" fmla="*/ 157331 h 443"/>
                <a:gd name="T14" fmla="*/ 101141 w 387"/>
                <a:gd name="T15" fmla="*/ 151038 h 443"/>
                <a:gd name="T16" fmla="*/ 112829 w 387"/>
                <a:gd name="T17" fmla="*/ 135305 h 443"/>
                <a:gd name="T18" fmla="*/ 113728 w 387"/>
                <a:gd name="T19" fmla="*/ 125415 h 443"/>
                <a:gd name="T20" fmla="*/ 87656 w 387"/>
                <a:gd name="T21" fmla="*/ 0 h 443"/>
                <a:gd name="T22" fmla="*/ 118223 w 387"/>
                <a:gd name="T23" fmla="*/ 3147 h 443"/>
                <a:gd name="T24" fmla="*/ 140249 w 387"/>
                <a:gd name="T25" fmla="*/ 13036 h 443"/>
                <a:gd name="T26" fmla="*/ 156432 w 387"/>
                <a:gd name="T27" fmla="*/ 28320 h 443"/>
                <a:gd name="T28" fmla="*/ 165872 w 387"/>
                <a:gd name="T29" fmla="*/ 47649 h 443"/>
                <a:gd name="T30" fmla="*/ 170367 w 387"/>
                <a:gd name="T31" fmla="*/ 70574 h 443"/>
                <a:gd name="T32" fmla="*/ 170816 w 387"/>
                <a:gd name="T33" fmla="*/ 148790 h 443"/>
                <a:gd name="T34" fmla="*/ 171715 w 387"/>
                <a:gd name="T35" fmla="*/ 174862 h 443"/>
                <a:gd name="T36" fmla="*/ 173963 w 387"/>
                <a:gd name="T37" fmla="*/ 194641 h 443"/>
                <a:gd name="T38" fmla="*/ 117324 w 387"/>
                <a:gd name="T39" fmla="*/ 175761 h 443"/>
                <a:gd name="T40" fmla="*/ 107884 w 387"/>
                <a:gd name="T41" fmla="*/ 183403 h 443"/>
                <a:gd name="T42" fmla="*/ 86757 w 387"/>
                <a:gd name="T43" fmla="*/ 195090 h 443"/>
                <a:gd name="T44" fmla="*/ 61584 w 387"/>
                <a:gd name="T45" fmla="*/ 199136 h 443"/>
                <a:gd name="T46" fmla="*/ 35512 w 387"/>
                <a:gd name="T47" fmla="*/ 194191 h 443"/>
                <a:gd name="T48" fmla="*/ 16183 w 387"/>
                <a:gd name="T49" fmla="*/ 181155 h 443"/>
                <a:gd name="T50" fmla="*/ 4495 w 387"/>
                <a:gd name="T51" fmla="*/ 162276 h 443"/>
                <a:gd name="T52" fmla="*/ 0 w 387"/>
                <a:gd name="T53" fmla="*/ 140249 h 443"/>
                <a:gd name="T54" fmla="*/ 4945 w 387"/>
                <a:gd name="T55" fmla="*/ 114177 h 443"/>
                <a:gd name="T56" fmla="*/ 20228 w 387"/>
                <a:gd name="T57" fmla="*/ 93500 h 443"/>
                <a:gd name="T58" fmla="*/ 43154 w 387"/>
                <a:gd name="T59" fmla="*/ 79115 h 443"/>
                <a:gd name="T60" fmla="*/ 74620 w 387"/>
                <a:gd name="T61" fmla="*/ 70574 h 443"/>
                <a:gd name="T62" fmla="*/ 111480 w 387"/>
                <a:gd name="T63" fmla="*/ 67428 h 443"/>
                <a:gd name="T64" fmla="*/ 111480 w 387"/>
                <a:gd name="T65" fmla="*/ 61584 h 443"/>
                <a:gd name="T66" fmla="*/ 108334 w 387"/>
                <a:gd name="T67" fmla="*/ 53043 h 443"/>
                <a:gd name="T68" fmla="*/ 101141 w 387"/>
                <a:gd name="T69" fmla="*/ 45851 h 443"/>
                <a:gd name="T70" fmla="*/ 87206 w 387"/>
                <a:gd name="T71" fmla="*/ 40906 h 443"/>
                <a:gd name="T72" fmla="*/ 62033 w 387"/>
                <a:gd name="T73" fmla="*/ 41356 h 443"/>
                <a:gd name="T74" fmla="*/ 35512 w 387"/>
                <a:gd name="T75" fmla="*/ 49447 h 443"/>
                <a:gd name="T76" fmla="*/ 13935 w 387"/>
                <a:gd name="T77" fmla="*/ 17082 h 443"/>
                <a:gd name="T78" fmla="*/ 35512 w 387"/>
                <a:gd name="T79" fmla="*/ 7642 h 443"/>
                <a:gd name="T80" fmla="*/ 67877 w 387"/>
                <a:gd name="T81" fmla="*/ 899 h 44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87" h="443">
                  <a:moveTo>
                    <a:pt x="253" y="233"/>
                  </a:moveTo>
                  <a:lnTo>
                    <a:pt x="227" y="234"/>
                  </a:lnTo>
                  <a:lnTo>
                    <a:pt x="205" y="237"/>
                  </a:lnTo>
                  <a:lnTo>
                    <a:pt x="184" y="241"/>
                  </a:lnTo>
                  <a:lnTo>
                    <a:pt x="166" y="248"/>
                  </a:lnTo>
                  <a:lnTo>
                    <a:pt x="151" y="257"/>
                  </a:lnTo>
                  <a:lnTo>
                    <a:pt x="140" y="268"/>
                  </a:lnTo>
                  <a:lnTo>
                    <a:pt x="132" y="282"/>
                  </a:lnTo>
                  <a:lnTo>
                    <a:pt x="130" y="300"/>
                  </a:lnTo>
                  <a:lnTo>
                    <a:pt x="132" y="318"/>
                  </a:lnTo>
                  <a:lnTo>
                    <a:pt x="140" y="332"/>
                  </a:lnTo>
                  <a:lnTo>
                    <a:pt x="151" y="342"/>
                  </a:lnTo>
                  <a:lnTo>
                    <a:pt x="166" y="348"/>
                  </a:lnTo>
                  <a:lnTo>
                    <a:pt x="182" y="350"/>
                  </a:lnTo>
                  <a:lnTo>
                    <a:pt x="205" y="347"/>
                  </a:lnTo>
                  <a:lnTo>
                    <a:pt x="225" y="336"/>
                  </a:lnTo>
                  <a:lnTo>
                    <a:pt x="241" y="321"/>
                  </a:lnTo>
                  <a:lnTo>
                    <a:pt x="251" y="301"/>
                  </a:lnTo>
                  <a:lnTo>
                    <a:pt x="252" y="291"/>
                  </a:lnTo>
                  <a:lnTo>
                    <a:pt x="253" y="279"/>
                  </a:lnTo>
                  <a:lnTo>
                    <a:pt x="253" y="233"/>
                  </a:lnTo>
                  <a:close/>
                  <a:moveTo>
                    <a:pt x="195" y="0"/>
                  </a:moveTo>
                  <a:lnTo>
                    <a:pt x="231" y="1"/>
                  </a:lnTo>
                  <a:lnTo>
                    <a:pt x="263" y="7"/>
                  </a:lnTo>
                  <a:lnTo>
                    <a:pt x="290" y="17"/>
                  </a:lnTo>
                  <a:lnTo>
                    <a:pt x="312" y="29"/>
                  </a:lnTo>
                  <a:lnTo>
                    <a:pt x="332" y="44"/>
                  </a:lnTo>
                  <a:lnTo>
                    <a:pt x="348" y="63"/>
                  </a:lnTo>
                  <a:lnTo>
                    <a:pt x="361" y="84"/>
                  </a:lnTo>
                  <a:lnTo>
                    <a:pt x="369" y="106"/>
                  </a:lnTo>
                  <a:lnTo>
                    <a:pt x="375" y="131"/>
                  </a:lnTo>
                  <a:lnTo>
                    <a:pt x="379" y="157"/>
                  </a:lnTo>
                  <a:lnTo>
                    <a:pt x="380" y="182"/>
                  </a:lnTo>
                  <a:lnTo>
                    <a:pt x="380" y="331"/>
                  </a:lnTo>
                  <a:lnTo>
                    <a:pt x="380" y="360"/>
                  </a:lnTo>
                  <a:lnTo>
                    <a:pt x="382" y="389"/>
                  </a:lnTo>
                  <a:lnTo>
                    <a:pt x="384" y="413"/>
                  </a:lnTo>
                  <a:lnTo>
                    <a:pt x="387" y="433"/>
                  </a:lnTo>
                  <a:lnTo>
                    <a:pt x="268" y="433"/>
                  </a:lnTo>
                  <a:lnTo>
                    <a:pt x="261" y="391"/>
                  </a:lnTo>
                  <a:lnTo>
                    <a:pt x="258" y="391"/>
                  </a:lnTo>
                  <a:lnTo>
                    <a:pt x="240" y="408"/>
                  </a:lnTo>
                  <a:lnTo>
                    <a:pt x="217" y="423"/>
                  </a:lnTo>
                  <a:lnTo>
                    <a:pt x="193" y="434"/>
                  </a:lnTo>
                  <a:lnTo>
                    <a:pt x="166" y="440"/>
                  </a:lnTo>
                  <a:lnTo>
                    <a:pt x="137" y="443"/>
                  </a:lnTo>
                  <a:lnTo>
                    <a:pt x="106" y="439"/>
                  </a:lnTo>
                  <a:lnTo>
                    <a:pt x="79" y="432"/>
                  </a:lnTo>
                  <a:lnTo>
                    <a:pt x="56" y="419"/>
                  </a:lnTo>
                  <a:lnTo>
                    <a:pt x="36" y="403"/>
                  </a:lnTo>
                  <a:lnTo>
                    <a:pt x="21" y="384"/>
                  </a:lnTo>
                  <a:lnTo>
                    <a:pt x="10" y="361"/>
                  </a:lnTo>
                  <a:lnTo>
                    <a:pt x="3" y="338"/>
                  </a:lnTo>
                  <a:lnTo>
                    <a:pt x="0" y="312"/>
                  </a:lnTo>
                  <a:lnTo>
                    <a:pt x="3" y="281"/>
                  </a:lnTo>
                  <a:lnTo>
                    <a:pt x="11" y="254"/>
                  </a:lnTo>
                  <a:lnTo>
                    <a:pt x="26" y="229"/>
                  </a:lnTo>
                  <a:lnTo>
                    <a:pt x="45" y="208"/>
                  </a:lnTo>
                  <a:lnTo>
                    <a:pt x="68" y="191"/>
                  </a:lnTo>
                  <a:lnTo>
                    <a:pt x="96" y="176"/>
                  </a:lnTo>
                  <a:lnTo>
                    <a:pt x="128" y="165"/>
                  </a:lnTo>
                  <a:lnTo>
                    <a:pt x="166" y="157"/>
                  </a:lnTo>
                  <a:lnTo>
                    <a:pt x="205" y="153"/>
                  </a:lnTo>
                  <a:lnTo>
                    <a:pt x="248" y="150"/>
                  </a:lnTo>
                  <a:lnTo>
                    <a:pt x="248" y="145"/>
                  </a:lnTo>
                  <a:lnTo>
                    <a:pt x="248" y="137"/>
                  </a:lnTo>
                  <a:lnTo>
                    <a:pt x="246" y="127"/>
                  </a:lnTo>
                  <a:lnTo>
                    <a:pt x="241" y="118"/>
                  </a:lnTo>
                  <a:lnTo>
                    <a:pt x="235" y="110"/>
                  </a:lnTo>
                  <a:lnTo>
                    <a:pt x="225" y="102"/>
                  </a:lnTo>
                  <a:lnTo>
                    <a:pt x="211" y="96"/>
                  </a:lnTo>
                  <a:lnTo>
                    <a:pt x="194" y="91"/>
                  </a:lnTo>
                  <a:lnTo>
                    <a:pt x="172" y="90"/>
                  </a:lnTo>
                  <a:lnTo>
                    <a:pt x="138" y="92"/>
                  </a:lnTo>
                  <a:lnTo>
                    <a:pt x="108" y="100"/>
                  </a:lnTo>
                  <a:lnTo>
                    <a:pt x="79" y="110"/>
                  </a:lnTo>
                  <a:lnTo>
                    <a:pt x="54" y="122"/>
                  </a:lnTo>
                  <a:lnTo>
                    <a:pt x="31" y="38"/>
                  </a:lnTo>
                  <a:lnTo>
                    <a:pt x="52" y="27"/>
                  </a:lnTo>
                  <a:lnTo>
                    <a:pt x="79" y="17"/>
                  </a:lnTo>
                  <a:lnTo>
                    <a:pt x="112" y="8"/>
                  </a:lnTo>
                  <a:lnTo>
                    <a:pt x="151" y="2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" name="Freeform 46"/>
            <p:cNvSpPr>
              <a:spLocks noEditPoints="1"/>
            </p:cNvSpPr>
            <p:nvPr/>
          </p:nvSpPr>
          <p:spPr bwMode="auto">
            <a:xfrm>
              <a:off x="11564326" y="6207103"/>
              <a:ext cx="196889" cy="280948"/>
            </a:xfrm>
            <a:custGeom>
              <a:avLst/>
              <a:gdLst>
                <a:gd name="T0" fmla="*/ 86757 w 438"/>
                <a:gd name="T1" fmla="*/ 129011 h 625"/>
                <a:gd name="T2" fmla="*/ 71024 w 438"/>
                <a:gd name="T3" fmla="*/ 138901 h 625"/>
                <a:gd name="T4" fmla="*/ 61584 w 438"/>
                <a:gd name="T5" fmla="*/ 156432 h 625"/>
                <a:gd name="T6" fmla="*/ 60235 w 438"/>
                <a:gd name="T7" fmla="*/ 167670 h 625"/>
                <a:gd name="T8" fmla="*/ 60685 w 438"/>
                <a:gd name="T9" fmla="*/ 200934 h 625"/>
                <a:gd name="T10" fmla="*/ 65180 w 438"/>
                <a:gd name="T11" fmla="*/ 214869 h 625"/>
                <a:gd name="T12" fmla="*/ 77317 w 438"/>
                <a:gd name="T13" fmla="*/ 228804 h 625"/>
                <a:gd name="T14" fmla="*/ 96197 w 438"/>
                <a:gd name="T15" fmla="*/ 234198 h 625"/>
                <a:gd name="T16" fmla="*/ 115077 w 438"/>
                <a:gd name="T17" fmla="*/ 229254 h 625"/>
                <a:gd name="T18" fmla="*/ 129012 w 438"/>
                <a:gd name="T19" fmla="*/ 216218 h 625"/>
                <a:gd name="T20" fmla="*/ 136204 w 438"/>
                <a:gd name="T21" fmla="*/ 194191 h 625"/>
                <a:gd name="T22" fmla="*/ 136204 w 438"/>
                <a:gd name="T23" fmla="*/ 169468 h 625"/>
                <a:gd name="T24" fmla="*/ 131259 w 438"/>
                <a:gd name="T25" fmla="*/ 150588 h 625"/>
                <a:gd name="T26" fmla="*/ 121370 w 438"/>
                <a:gd name="T27" fmla="*/ 136653 h 625"/>
                <a:gd name="T28" fmla="*/ 105637 w 438"/>
                <a:gd name="T29" fmla="*/ 128562 h 625"/>
                <a:gd name="T30" fmla="*/ 1349 w 438"/>
                <a:gd name="T31" fmla="*/ 0 h 625"/>
                <a:gd name="T32" fmla="*/ 60235 w 438"/>
                <a:gd name="T33" fmla="*/ 108783 h 625"/>
                <a:gd name="T34" fmla="*/ 69226 w 438"/>
                <a:gd name="T35" fmla="*/ 99343 h 625"/>
                <a:gd name="T36" fmla="*/ 90353 w 438"/>
                <a:gd name="T37" fmla="*/ 86757 h 625"/>
                <a:gd name="T38" fmla="*/ 118673 w 438"/>
                <a:gd name="T39" fmla="*/ 81812 h 625"/>
                <a:gd name="T40" fmla="*/ 146992 w 438"/>
                <a:gd name="T41" fmla="*/ 87206 h 625"/>
                <a:gd name="T42" fmla="*/ 170367 w 438"/>
                <a:gd name="T43" fmla="*/ 102939 h 625"/>
                <a:gd name="T44" fmla="*/ 187000 w 438"/>
                <a:gd name="T45" fmla="*/ 127213 h 625"/>
                <a:gd name="T46" fmla="*/ 195540 w 438"/>
                <a:gd name="T47" fmla="*/ 159578 h 625"/>
                <a:gd name="T48" fmla="*/ 195540 w 438"/>
                <a:gd name="T49" fmla="*/ 195989 h 625"/>
                <a:gd name="T50" fmla="*/ 188348 w 438"/>
                <a:gd name="T51" fmla="*/ 226556 h 625"/>
                <a:gd name="T52" fmla="*/ 173964 w 438"/>
                <a:gd name="T53" fmla="*/ 250381 h 625"/>
                <a:gd name="T54" fmla="*/ 155533 w 438"/>
                <a:gd name="T55" fmla="*/ 267013 h 625"/>
                <a:gd name="T56" fmla="*/ 133507 w 438"/>
                <a:gd name="T57" fmla="*/ 277352 h 625"/>
                <a:gd name="T58" fmla="*/ 110132 w 438"/>
                <a:gd name="T59" fmla="*/ 280948 h 625"/>
                <a:gd name="T60" fmla="*/ 88555 w 438"/>
                <a:gd name="T61" fmla="*/ 277352 h 625"/>
                <a:gd name="T62" fmla="*/ 68776 w 438"/>
                <a:gd name="T63" fmla="*/ 268362 h 625"/>
                <a:gd name="T64" fmla="*/ 53043 w 438"/>
                <a:gd name="T65" fmla="*/ 249931 h 625"/>
                <a:gd name="T66" fmla="*/ 49897 w 438"/>
                <a:gd name="T67" fmla="*/ 276453 h 625"/>
                <a:gd name="T68" fmla="*/ 450 w 438"/>
                <a:gd name="T69" fmla="*/ 265215 h 625"/>
                <a:gd name="T70" fmla="*/ 899 w 438"/>
                <a:gd name="T71" fmla="*/ 235996 h 625"/>
                <a:gd name="T72" fmla="*/ 1349 w 438"/>
                <a:gd name="T73" fmla="*/ 0 h 62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38" h="625">
                  <a:moveTo>
                    <a:pt x="214" y="283"/>
                  </a:moveTo>
                  <a:lnTo>
                    <a:pt x="193" y="287"/>
                  </a:lnTo>
                  <a:lnTo>
                    <a:pt x="174" y="295"/>
                  </a:lnTo>
                  <a:lnTo>
                    <a:pt x="158" y="309"/>
                  </a:lnTo>
                  <a:lnTo>
                    <a:pt x="145" y="327"/>
                  </a:lnTo>
                  <a:lnTo>
                    <a:pt x="137" y="348"/>
                  </a:lnTo>
                  <a:lnTo>
                    <a:pt x="135" y="361"/>
                  </a:lnTo>
                  <a:lnTo>
                    <a:pt x="134" y="373"/>
                  </a:lnTo>
                  <a:lnTo>
                    <a:pt x="134" y="435"/>
                  </a:lnTo>
                  <a:lnTo>
                    <a:pt x="135" y="447"/>
                  </a:lnTo>
                  <a:lnTo>
                    <a:pt x="137" y="458"/>
                  </a:lnTo>
                  <a:lnTo>
                    <a:pt x="145" y="478"/>
                  </a:lnTo>
                  <a:lnTo>
                    <a:pt x="156" y="495"/>
                  </a:lnTo>
                  <a:lnTo>
                    <a:pt x="172" y="509"/>
                  </a:lnTo>
                  <a:lnTo>
                    <a:pt x="192" y="518"/>
                  </a:lnTo>
                  <a:lnTo>
                    <a:pt x="214" y="521"/>
                  </a:lnTo>
                  <a:lnTo>
                    <a:pt x="237" y="518"/>
                  </a:lnTo>
                  <a:lnTo>
                    <a:pt x="256" y="510"/>
                  </a:lnTo>
                  <a:lnTo>
                    <a:pt x="274" y="498"/>
                  </a:lnTo>
                  <a:lnTo>
                    <a:pt x="287" y="481"/>
                  </a:lnTo>
                  <a:lnTo>
                    <a:pt x="297" y="458"/>
                  </a:lnTo>
                  <a:lnTo>
                    <a:pt x="303" y="432"/>
                  </a:lnTo>
                  <a:lnTo>
                    <a:pt x="305" y="402"/>
                  </a:lnTo>
                  <a:lnTo>
                    <a:pt x="303" y="377"/>
                  </a:lnTo>
                  <a:lnTo>
                    <a:pt x="300" y="355"/>
                  </a:lnTo>
                  <a:lnTo>
                    <a:pt x="292" y="335"/>
                  </a:lnTo>
                  <a:lnTo>
                    <a:pt x="282" y="318"/>
                  </a:lnTo>
                  <a:lnTo>
                    <a:pt x="270" y="304"/>
                  </a:lnTo>
                  <a:lnTo>
                    <a:pt x="254" y="293"/>
                  </a:lnTo>
                  <a:lnTo>
                    <a:pt x="235" y="286"/>
                  </a:lnTo>
                  <a:lnTo>
                    <a:pt x="214" y="283"/>
                  </a:lnTo>
                  <a:close/>
                  <a:moveTo>
                    <a:pt x="3" y="0"/>
                  </a:moveTo>
                  <a:lnTo>
                    <a:pt x="134" y="0"/>
                  </a:lnTo>
                  <a:lnTo>
                    <a:pt x="134" y="242"/>
                  </a:lnTo>
                  <a:lnTo>
                    <a:pt x="137" y="242"/>
                  </a:lnTo>
                  <a:lnTo>
                    <a:pt x="154" y="221"/>
                  </a:lnTo>
                  <a:lnTo>
                    <a:pt x="175" y="205"/>
                  </a:lnTo>
                  <a:lnTo>
                    <a:pt x="201" y="193"/>
                  </a:lnTo>
                  <a:lnTo>
                    <a:pt x="230" y="186"/>
                  </a:lnTo>
                  <a:lnTo>
                    <a:pt x="264" y="182"/>
                  </a:lnTo>
                  <a:lnTo>
                    <a:pt x="297" y="186"/>
                  </a:lnTo>
                  <a:lnTo>
                    <a:pt x="327" y="194"/>
                  </a:lnTo>
                  <a:lnTo>
                    <a:pt x="355" y="209"/>
                  </a:lnTo>
                  <a:lnTo>
                    <a:pt x="379" y="229"/>
                  </a:lnTo>
                  <a:lnTo>
                    <a:pt x="400" y="253"/>
                  </a:lnTo>
                  <a:lnTo>
                    <a:pt x="416" y="283"/>
                  </a:lnTo>
                  <a:lnTo>
                    <a:pt x="428" y="316"/>
                  </a:lnTo>
                  <a:lnTo>
                    <a:pt x="435" y="355"/>
                  </a:lnTo>
                  <a:lnTo>
                    <a:pt x="438" y="397"/>
                  </a:lnTo>
                  <a:lnTo>
                    <a:pt x="435" y="436"/>
                  </a:lnTo>
                  <a:lnTo>
                    <a:pt x="429" y="472"/>
                  </a:lnTo>
                  <a:lnTo>
                    <a:pt x="419" y="504"/>
                  </a:lnTo>
                  <a:lnTo>
                    <a:pt x="405" y="532"/>
                  </a:lnTo>
                  <a:lnTo>
                    <a:pt x="387" y="557"/>
                  </a:lnTo>
                  <a:lnTo>
                    <a:pt x="367" y="577"/>
                  </a:lnTo>
                  <a:lnTo>
                    <a:pt x="346" y="594"/>
                  </a:lnTo>
                  <a:lnTo>
                    <a:pt x="323" y="608"/>
                  </a:lnTo>
                  <a:lnTo>
                    <a:pt x="297" y="617"/>
                  </a:lnTo>
                  <a:lnTo>
                    <a:pt x="271" y="622"/>
                  </a:lnTo>
                  <a:lnTo>
                    <a:pt x="245" y="625"/>
                  </a:lnTo>
                  <a:lnTo>
                    <a:pt x="221" y="622"/>
                  </a:lnTo>
                  <a:lnTo>
                    <a:pt x="197" y="617"/>
                  </a:lnTo>
                  <a:lnTo>
                    <a:pt x="174" y="609"/>
                  </a:lnTo>
                  <a:lnTo>
                    <a:pt x="153" y="597"/>
                  </a:lnTo>
                  <a:lnTo>
                    <a:pt x="134" y="578"/>
                  </a:lnTo>
                  <a:lnTo>
                    <a:pt x="118" y="556"/>
                  </a:lnTo>
                  <a:lnTo>
                    <a:pt x="117" y="556"/>
                  </a:lnTo>
                  <a:lnTo>
                    <a:pt x="111" y="615"/>
                  </a:lnTo>
                  <a:lnTo>
                    <a:pt x="0" y="615"/>
                  </a:lnTo>
                  <a:lnTo>
                    <a:pt x="1" y="590"/>
                  </a:lnTo>
                  <a:lnTo>
                    <a:pt x="2" y="559"/>
                  </a:lnTo>
                  <a:lnTo>
                    <a:pt x="2" y="525"/>
                  </a:lnTo>
                  <a:lnTo>
                    <a:pt x="3" y="48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11787287" y="6288915"/>
              <a:ext cx="143845" cy="199136"/>
            </a:xfrm>
            <a:custGeom>
              <a:avLst/>
              <a:gdLst>
                <a:gd name="T0" fmla="*/ 97994 w 320"/>
                <a:gd name="T1" fmla="*/ 450 h 443"/>
                <a:gd name="T2" fmla="*/ 125415 w 320"/>
                <a:gd name="T3" fmla="*/ 6743 h 443"/>
                <a:gd name="T4" fmla="*/ 125415 w 320"/>
                <a:gd name="T5" fmla="*/ 52144 h 443"/>
                <a:gd name="T6" fmla="*/ 107434 w 320"/>
                <a:gd name="T7" fmla="*/ 44952 h 443"/>
                <a:gd name="T8" fmla="*/ 84509 w 320"/>
                <a:gd name="T9" fmla="*/ 40906 h 443"/>
                <a:gd name="T10" fmla="*/ 69675 w 320"/>
                <a:gd name="T11" fmla="*/ 43603 h 443"/>
                <a:gd name="T12" fmla="*/ 62483 w 320"/>
                <a:gd name="T13" fmla="*/ 50795 h 443"/>
                <a:gd name="T14" fmla="*/ 62033 w 320"/>
                <a:gd name="T15" fmla="*/ 60235 h 443"/>
                <a:gd name="T16" fmla="*/ 68326 w 320"/>
                <a:gd name="T17" fmla="*/ 67428 h 443"/>
                <a:gd name="T18" fmla="*/ 82261 w 320"/>
                <a:gd name="T19" fmla="*/ 74170 h 443"/>
                <a:gd name="T20" fmla="*/ 106535 w 320"/>
                <a:gd name="T21" fmla="*/ 84060 h 443"/>
                <a:gd name="T22" fmla="*/ 127662 w 320"/>
                <a:gd name="T23" fmla="*/ 97995 h 443"/>
                <a:gd name="T24" fmla="*/ 139799 w 320"/>
                <a:gd name="T25" fmla="*/ 115526 h 443"/>
                <a:gd name="T26" fmla="*/ 143845 w 320"/>
                <a:gd name="T27" fmla="*/ 137103 h 443"/>
                <a:gd name="T28" fmla="*/ 139799 w 320"/>
                <a:gd name="T29" fmla="*/ 159129 h 443"/>
                <a:gd name="T30" fmla="*/ 127662 w 320"/>
                <a:gd name="T31" fmla="*/ 177559 h 443"/>
                <a:gd name="T32" fmla="*/ 106985 w 320"/>
                <a:gd name="T33" fmla="*/ 190595 h 443"/>
                <a:gd name="T34" fmla="*/ 78665 w 320"/>
                <a:gd name="T35" fmla="*/ 197787 h 443"/>
                <a:gd name="T36" fmla="*/ 43154 w 320"/>
                <a:gd name="T37" fmla="*/ 197787 h 443"/>
                <a:gd name="T38" fmla="*/ 12137 w 320"/>
                <a:gd name="T39" fmla="*/ 190595 h 443"/>
                <a:gd name="T40" fmla="*/ 10339 w 320"/>
                <a:gd name="T41" fmla="*/ 142946 h 443"/>
                <a:gd name="T42" fmla="*/ 28319 w 320"/>
                <a:gd name="T43" fmla="*/ 151038 h 443"/>
                <a:gd name="T44" fmla="*/ 50346 w 320"/>
                <a:gd name="T45" fmla="*/ 156432 h 443"/>
                <a:gd name="T46" fmla="*/ 71023 w 320"/>
                <a:gd name="T47" fmla="*/ 156432 h 443"/>
                <a:gd name="T48" fmla="*/ 83160 w 320"/>
                <a:gd name="T49" fmla="*/ 151487 h 443"/>
                <a:gd name="T50" fmla="*/ 87206 w 320"/>
                <a:gd name="T51" fmla="*/ 142047 h 443"/>
                <a:gd name="T52" fmla="*/ 84509 w 320"/>
                <a:gd name="T53" fmla="*/ 133057 h 443"/>
                <a:gd name="T54" fmla="*/ 75968 w 320"/>
                <a:gd name="T55" fmla="*/ 126314 h 443"/>
                <a:gd name="T56" fmla="*/ 59336 w 320"/>
                <a:gd name="T57" fmla="*/ 119572 h 443"/>
                <a:gd name="T58" fmla="*/ 31017 w 320"/>
                <a:gd name="T59" fmla="*/ 106536 h 443"/>
                <a:gd name="T60" fmla="*/ 13935 w 320"/>
                <a:gd name="T61" fmla="*/ 90353 h 443"/>
                <a:gd name="T62" fmla="*/ 5394 w 320"/>
                <a:gd name="T63" fmla="*/ 71923 h 443"/>
                <a:gd name="T64" fmla="*/ 5844 w 320"/>
                <a:gd name="T65" fmla="*/ 49447 h 443"/>
                <a:gd name="T66" fmla="*/ 16632 w 320"/>
                <a:gd name="T67" fmla="*/ 26521 h 443"/>
                <a:gd name="T68" fmla="*/ 37310 w 320"/>
                <a:gd name="T69" fmla="*/ 9889 h 443"/>
                <a:gd name="T70" fmla="*/ 65629 w 320"/>
                <a:gd name="T71" fmla="*/ 899 h 44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20" h="443">
                  <a:moveTo>
                    <a:pt x="183" y="0"/>
                  </a:moveTo>
                  <a:lnTo>
                    <a:pt x="218" y="1"/>
                  </a:lnTo>
                  <a:lnTo>
                    <a:pt x="250" y="7"/>
                  </a:lnTo>
                  <a:lnTo>
                    <a:pt x="279" y="15"/>
                  </a:lnTo>
                  <a:lnTo>
                    <a:pt x="301" y="25"/>
                  </a:lnTo>
                  <a:lnTo>
                    <a:pt x="279" y="116"/>
                  </a:lnTo>
                  <a:lnTo>
                    <a:pt x="262" y="107"/>
                  </a:lnTo>
                  <a:lnTo>
                    <a:pt x="239" y="100"/>
                  </a:lnTo>
                  <a:lnTo>
                    <a:pt x="213" y="94"/>
                  </a:lnTo>
                  <a:lnTo>
                    <a:pt x="188" y="91"/>
                  </a:lnTo>
                  <a:lnTo>
                    <a:pt x="170" y="92"/>
                  </a:lnTo>
                  <a:lnTo>
                    <a:pt x="155" y="97"/>
                  </a:lnTo>
                  <a:lnTo>
                    <a:pt x="146" y="104"/>
                  </a:lnTo>
                  <a:lnTo>
                    <a:pt x="139" y="113"/>
                  </a:lnTo>
                  <a:lnTo>
                    <a:pt x="137" y="124"/>
                  </a:lnTo>
                  <a:lnTo>
                    <a:pt x="138" y="134"/>
                  </a:lnTo>
                  <a:lnTo>
                    <a:pt x="143" y="143"/>
                  </a:lnTo>
                  <a:lnTo>
                    <a:pt x="152" y="150"/>
                  </a:lnTo>
                  <a:lnTo>
                    <a:pt x="164" y="158"/>
                  </a:lnTo>
                  <a:lnTo>
                    <a:pt x="183" y="165"/>
                  </a:lnTo>
                  <a:lnTo>
                    <a:pt x="205" y="174"/>
                  </a:lnTo>
                  <a:lnTo>
                    <a:pt x="237" y="187"/>
                  </a:lnTo>
                  <a:lnTo>
                    <a:pt x="263" y="201"/>
                  </a:lnTo>
                  <a:lnTo>
                    <a:pt x="284" y="218"/>
                  </a:lnTo>
                  <a:lnTo>
                    <a:pt x="300" y="237"/>
                  </a:lnTo>
                  <a:lnTo>
                    <a:pt x="311" y="257"/>
                  </a:lnTo>
                  <a:lnTo>
                    <a:pt x="317" y="280"/>
                  </a:lnTo>
                  <a:lnTo>
                    <a:pt x="320" y="305"/>
                  </a:lnTo>
                  <a:lnTo>
                    <a:pt x="317" y="331"/>
                  </a:lnTo>
                  <a:lnTo>
                    <a:pt x="311" y="354"/>
                  </a:lnTo>
                  <a:lnTo>
                    <a:pt x="299" y="376"/>
                  </a:lnTo>
                  <a:lnTo>
                    <a:pt x="284" y="395"/>
                  </a:lnTo>
                  <a:lnTo>
                    <a:pt x="263" y="411"/>
                  </a:lnTo>
                  <a:lnTo>
                    <a:pt x="238" y="424"/>
                  </a:lnTo>
                  <a:lnTo>
                    <a:pt x="208" y="434"/>
                  </a:lnTo>
                  <a:lnTo>
                    <a:pt x="175" y="440"/>
                  </a:lnTo>
                  <a:lnTo>
                    <a:pt x="137" y="443"/>
                  </a:lnTo>
                  <a:lnTo>
                    <a:pt x="96" y="440"/>
                  </a:lnTo>
                  <a:lnTo>
                    <a:pt x="60" y="434"/>
                  </a:lnTo>
                  <a:lnTo>
                    <a:pt x="27" y="424"/>
                  </a:lnTo>
                  <a:lnTo>
                    <a:pt x="0" y="412"/>
                  </a:lnTo>
                  <a:lnTo>
                    <a:pt x="23" y="318"/>
                  </a:lnTo>
                  <a:lnTo>
                    <a:pt x="41" y="328"/>
                  </a:lnTo>
                  <a:lnTo>
                    <a:pt x="63" y="336"/>
                  </a:lnTo>
                  <a:lnTo>
                    <a:pt x="88" y="343"/>
                  </a:lnTo>
                  <a:lnTo>
                    <a:pt x="112" y="348"/>
                  </a:lnTo>
                  <a:lnTo>
                    <a:pt x="137" y="350"/>
                  </a:lnTo>
                  <a:lnTo>
                    <a:pt x="158" y="348"/>
                  </a:lnTo>
                  <a:lnTo>
                    <a:pt x="174" y="344"/>
                  </a:lnTo>
                  <a:lnTo>
                    <a:pt x="185" y="337"/>
                  </a:lnTo>
                  <a:lnTo>
                    <a:pt x="191" y="327"/>
                  </a:lnTo>
                  <a:lnTo>
                    <a:pt x="194" y="316"/>
                  </a:lnTo>
                  <a:lnTo>
                    <a:pt x="192" y="305"/>
                  </a:lnTo>
                  <a:lnTo>
                    <a:pt x="188" y="296"/>
                  </a:lnTo>
                  <a:lnTo>
                    <a:pt x="180" y="289"/>
                  </a:lnTo>
                  <a:lnTo>
                    <a:pt x="169" y="281"/>
                  </a:lnTo>
                  <a:lnTo>
                    <a:pt x="153" y="274"/>
                  </a:lnTo>
                  <a:lnTo>
                    <a:pt x="132" y="266"/>
                  </a:lnTo>
                  <a:lnTo>
                    <a:pt x="97" y="253"/>
                  </a:lnTo>
                  <a:lnTo>
                    <a:pt x="69" y="237"/>
                  </a:lnTo>
                  <a:lnTo>
                    <a:pt x="47" y="220"/>
                  </a:lnTo>
                  <a:lnTo>
                    <a:pt x="31" y="201"/>
                  </a:lnTo>
                  <a:lnTo>
                    <a:pt x="18" y="181"/>
                  </a:lnTo>
                  <a:lnTo>
                    <a:pt x="12" y="160"/>
                  </a:lnTo>
                  <a:lnTo>
                    <a:pt x="11" y="139"/>
                  </a:lnTo>
                  <a:lnTo>
                    <a:pt x="13" y="110"/>
                  </a:lnTo>
                  <a:lnTo>
                    <a:pt x="23" y="84"/>
                  </a:lnTo>
                  <a:lnTo>
                    <a:pt x="37" y="59"/>
                  </a:lnTo>
                  <a:lnTo>
                    <a:pt x="58" y="39"/>
                  </a:lnTo>
                  <a:lnTo>
                    <a:pt x="83" y="22"/>
                  </a:lnTo>
                  <a:lnTo>
                    <a:pt x="112" y="10"/>
                  </a:lnTo>
                  <a:lnTo>
                    <a:pt x="146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5757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0682374" y="5343581"/>
              <a:ext cx="440077" cy="676973"/>
            </a:xfrm>
            <a:custGeom>
              <a:avLst/>
              <a:gdLst>
                <a:gd name="T0" fmla="*/ 194191 w 979"/>
                <a:gd name="T1" fmla="*/ 30118 h 1506"/>
                <a:gd name="T2" fmla="*/ 195090 w 979"/>
                <a:gd name="T3" fmla="*/ 89454 h 1506"/>
                <a:gd name="T4" fmla="*/ 200934 w 979"/>
                <a:gd name="T5" fmla="*/ 148790 h 1506"/>
                <a:gd name="T6" fmla="*/ 215768 w 979"/>
                <a:gd name="T7" fmla="*/ 201833 h 1506"/>
                <a:gd name="T8" fmla="*/ 236446 w 979"/>
                <a:gd name="T9" fmla="*/ 248134 h 1506"/>
                <a:gd name="T10" fmla="*/ 258023 w 979"/>
                <a:gd name="T11" fmla="*/ 293535 h 1506"/>
                <a:gd name="T12" fmla="*/ 307020 w 979"/>
                <a:gd name="T13" fmla="*/ 389731 h 1506"/>
                <a:gd name="T14" fmla="*/ 360513 w 979"/>
                <a:gd name="T15" fmla="*/ 483231 h 1506"/>
                <a:gd name="T16" fmla="*/ 400520 w 979"/>
                <a:gd name="T17" fmla="*/ 552007 h 1506"/>
                <a:gd name="T18" fmla="*/ 423445 w 979"/>
                <a:gd name="T19" fmla="*/ 600106 h 1506"/>
                <a:gd name="T20" fmla="*/ 437829 w 979"/>
                <a:gd name="T21" fmla="*/ 651351 h 1506"/>
                <a:gd name="T22" fmla="*/ 75968 w 979"/>
                <a:gd name="T23" fmla="*/ 676973 h 1506"/>
                <a:gd name="T24" fmla="*/ 182054 w 979"/>
                <a:gd name="T25" fmla="*/ 573584 h 1506"/>
                <a:gd name="T26" fmla="*/ 173514 w 979"/>
                <a:gd name="T27" fmla="*/ 556502 h 1506"/>
                <a:gd name="T28" fmla="*/ 160927 w 979"/>
                <a:gd name="T29" fmla="*/ 529531 h 1506"/>
                <a:gd name="T30" fmla="*/ 144744 w 979"/>
                <a:gd name="T31" fmla="*/ 496267 h 1506"/>
                <a:gd name="T32" fmla="*/ 126314 w 979"/>
                <a:gd name="T33" fmla="*/ 457609 h 1506"/>
                <a:gd name="T34" fmla="*/ 106535 w 979"/>
                <a:gd name="T35" fmla="*/ 416703 h 1506"/>
                <a:gd name="T36" fmla="*/ 85858 w 979"/>
                <a:gd name="T37" fmla="*/ 374448 h 1506"/>
                <a:gd name="T38" fmla="*/ 66079 w 979"/>
                <a:gd name="T39" fmla="*/ 333991 h 1506"/>
                <a:gd name="T40" fmla="*/ 47199 w 979"/>
                <a:gd name="T41" fmla="*/ 296681 h 1506"/>
                <a:gd name="T42" fmla="*/ 31466 w 979"/>
                <a:gd name="T43" fmla="*/ 264766 h 1506"/>
                <a:gd name="T44" fmla="*/ 19329 w 979"/>
                <a:gd name="T45" fmla="*/ 240042 h 1506"/>
                <a:gd name="T46" fmla="*/ 11687 w 979"/>
                <a:gd name="T47" fmla="*/ 225208 h 1506"/>
                <a:gd name="T48" fmla="*/ 1798 w 979"/>
                <a:gd name="T49" fmla="*/ 199586 h 1506"/>
                <a:gd name="T50" fmla="*/ 0 w 979"/>
                <a:gd name="T51" fmla="*/ 172615 h 1506"/>
                <a:gd name="T52" fmla="*/ 5844 w 979"/>
                <a:gd name="T53" fmla="*/ 146543 h 1506"/>
                <a:gd name="T54" fmla="*/ 19329 w 979"/>
                <a:gd name="T55" fmla="*/ 123168 h 1506"/>
                <a:gd name="T56" fmla="*/ 40906 w 979"/>
                <a:gd name="T57" fmla="*/ 104288 h 1506"/>
                <a:gd name="T58" fmla="*/ 101591 w 979"/>
                <a:gd name="T59" fmla="*/ 69226 h 1506"/>
                <a:gd name="T60" fmla="*/ 135305 w 979"/>
                <a:gd name="T61" fmla="*/ 48098 h 1506"/>
                <a:gd name="T62" fmla="*/ 146992 w 979"/>
                <a:gd name="T63" fmla="*/ 40906 h 1506"/>
                <a:gd name="T64" fmla="*/ 161826 w 979"/>
                <a:gd name="T65" fmla="*/ 30567 h 1506"/>
                <a:gd name="T66" fmla="*/ 177559 w 979"/>
                <a:gd name="T67" fmla="*/ 18880 h 1506"/>
                <a:gd name="T68" fmla="*/ 189247 w 979"/>
                <a:gd name="T69" fmla="*/ 8091 h 1506"/>
                <a:gd name="T70" fmla="*/ 193742 w 979"/>
                <a:gd name="T71" fmla="*/ 0 h 15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79" h="1506">
                  <a:moveTo>
                    <a:pt x="431" y="0"/>
                  </a:moveTo>
                  <a:lnTo>
                    <a:pt x="432" y="67"/>
                  </a:lnTo>
                  <a:lnTo>
                    <a:pt x="433" y="133"/>
                  </a:lnTo>
                  <a:lnTo>
                    <a:pt x="434" y="199"/>
                  </a:lnTo>
                  <a:lnTo>
                    <a:pt x="438" y="265"/>
                  </a:lnTo>
                  <a:lnTo>
                    <a:pt x="447" y="331"/>
                  </a:lnTo>
                  <a:lnTo>
                    <a:pt x="462" y="396"/>
                  </a:lnTo>
                  <a:lnTo>
                    <a:pt x="480" y="449"/>
                  </a:lnTo>
                  <a:lnTo>
                    <a:pt x="502" y="501"/>
                  </a:lnTo>
                  <a:lnTo>
                    <a:pt x="526" y="552"/>
                  </a:lnTo>
                  <a:lnTo>
                    <a:pt x="550" y="602"/>
                  </a:lnTo>
                  <a:lnTo>
                    <a:pt x="574" y="653"/>
                  </a:lnTo>
                  <a:lnTo>
                    <a:pt x="627" y="763"/>
                  </a:lnTo>
                  <a:lnTo>
                    <a:pt x="683" y="867"/>
                  </a:lnTo>
                  <a:lnTo>
                    <a:pt x="742" y="971"/>
                  </a:lnTo>
                  <a:lnTo>
                    <a:pt x="802" y="1075"/>
                  </a:lnTo>
                  <a:lnTo>
                    <a:pt x="864" y="1178"/>
                  </a:lnTo>
                  <a:lnTo>
                    <a:pt x="891" y="1228"/>
                  </a:lnTo>
                  <a:lnTo>
                    <a:pt x="918" y="1281"/>
                  </a:lnTo>
                  <a:lnTo>
                    <a:pt x="942" y="1335"/>
                  </a:lnTo>
                  <a:lnTo>
                    <a:pt x="960" y="1392"/>
                  </a:lnTo>
                  <a:lnTo>
                    <a:pt x="974" y="1449"/>
                  </a:lnTo>
                  <a:lnTo>
                    <a:pt x="979" y="1506"/>
                  </a:lnTo>
                  <a:lnTo>
                    <a:pt x="169" y="1506"/>
                  </a:lnTo>
                  <a:lnTo>
                    <a:pt x="169" y="1276"/>
                  </a:lnTo>
                  <a:lnTo>
                    <a:pt x="405" y="1276"/>
                  </a:lnTo>
                  <a:lnTo>
                    <a:pt x="396" y="1260"/>
                  </a:lnTo>
                  <a:lnTo>
                    <a:pt x="386" y="1238"/>
                  </a:lnTo>
                  <a:lnTo>
                    <a:pt x="373" y="1211"/>
                  </a:lnTo>
                  <a:lnTo>
                    <a:pt x="358" y="1178"/>
                  </a:lnTo>
                  <a:lnTo>
                    <a:pt x="341" y="1143"/>
                  </a:lnTo>
                  <a:lnTo>
                    <a:pt x="322" y="1104"/>
                  </a:lnTo>
                  <a:lnTo>
                    <a:pt x="302" y="1062"/>
                  </a:lnTo>
                  <a:lnTo>
                    <a:pt x="281" y="1018"/>
                  </a:lnTo>
                  <a:lnTo>
                    <a:pt x="259" y="974"/>
                  </a:lnTo>
                  <a:lnTo>
                    <a:pt x="237" y="927"/>
                  </a:lnTo>
                  <a:lnTo>
                    <a:pt x="213" y="880"/>
                  </a:lnTo>
                  <a:lnTo>
                    <a:pt x="191" y="833"/>
                  </a:lnTo>
                  <a:lnTo>
                    <a:pt x="168" y="787"/>
                  </a:lnTo>
                  <a:lnTo>
                    <a:pt x="147" y="743"/>
                  </a:lnTo>
                  <a:lnTo>
                    <a:pt x="126" y="700"/>
                  </a:lnTo>
                  <a:lnTo>
                    <a:pt x="105" y="660"/>
                  </a:lnTo>
                  <a:lnTo>
                    <a:pt x="86" y="623"/>
                  </a:lnTo>
                  <a:lnTo>
                    <a:pt x="70" y="589"/>
                  </a:lnTo>
                  <a:lnTo>
                    <a:pt x="55" y="559"/>
                  </a:lnTo>
                  <a:lnTo>
                    <a:pt x="43" y="534"/>
                  </a:lnTo>
                  <a:lnTo>
                    <a:pt x="32" y="515"/>
                  </a:lnTo>
                  <a:lnTo>
                    <a:pt x="26" y="501"/>
                  </a:lnTo>
                  <a:lnTo>
                    <a:pt x="12" y="473"/>
                  </a:lnTo>
                  <a:lnTo>
                    <a:pt x="4" y="444"/>
                  </a:lnTo>
                  <a:lnTo>
                    <a:pt x="0" y="413"/>
                  </a:lnTo>
                  <a:lnTo>
                    <a:pt x="0" y="384"/>
                  </a:lnTo>
                  <a:lnTo>
                    <a:pt x="5" y="354"/>
                  </a:lnTo>
                  <a:lnTo>
                    <a:pt x="13" y="326"/>
                  </a:lnTo>
                  <a:lnTo>
                    <a:pt x="26" y="299"/>
                  </a:lnTo>
                  <a:lnTo>
                    <a:pt x="43" y="274"/>
                  </a:lnTo>
                  <a:lnTo>
                    <a:pt x="65" y="252"/>
                  </a:lnTo>
                  <a:lnTo>
                    <a:pt x="91" y="232"/>
                  </a:lnTo>
                  <a:lnTo>
                    <a:pt x="158" y="192"/>
                  </a:lnTo>
                  <a:lnTo>
                    <a:pt x="226" y="154"/>
                  </a:lnTo>
                  <a:lnTo>
                    <a:pt x="292" y="112"/>
                  </a:lnTo>
                  <a:lnTo>
                    <a:pt x="301" y="107"/>
                  </a:lnTo>
                  <a:lnTo>
                    <a:pt x="312" y="100"/>
                  </a:lnTo>
                  <a:lnTo>
                    <a:pt x="327" y="91"/>
                  </a:lnTo>
                  <a:lnTo>
                    <a:pt x="343" y="80"/>
                  </a:lnTo>
                  <a:lnTo>
                    <a:pt x="360" y="68"/>
                  </a:lnTo>
                  <a:lnTo>
                    <a:pt x="378" y="55"/>
                  </a:lnTo>
                  <a:lnTo>
                    <a:pt x="395" y="42"/>
                  </a:lnTo>
                  <a:lnTo>
                    <a:pt x="409" y="29"/>
                  </a:lnTo>
                  <a:lnTo>
                    <a:pt x="421" y="18"/>
                  </a:lnTo>
                  <a:lnTo>
                    <a:pt x="428" y="9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5391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10871621" y="5061284"/>
              <a:ext cx="502111" cy="1061310"/>
            </a:xfrm>
            <a:custGeom>
              <a:avLst/>
              <a:gdLst>
                <a:gd name="T0" fmla="*/ 181605 w 1117"/>
                <a:gd name="T1" fmla="*/ 13036 h 2361"/>
                <a:gd name="T2" fmla="*/ 177110 w 1117"/>
                <a:gd name="T3" fmla="*/ 50346 h 2361"/>
                <a:gd name="T4" fmla="*/ 176211 w 1117"/>
                <a:gd name="T5" fmla="*/ 97096 h 2361"/>
                <a:gd name="T6" fmla="*/ 178009 w 1117"/>
                <a:gd name="T7" fmla="*/ 140699 h 2361"/>
                <a:gd name="T8" fmla="*/ 180257 w 1117"/>
                <a:gd name="T9" fmla="*/ 168119 h 2361"/>
                <a:gd name="T10" fmla="*/ 188797 w 1117"/>
                <a:gd name="T11" fmla="*/ 195090 h 2361"/>
                <a:gd name="T12" fmla="*/ 206329 w 1117"/>
                <a:gd name="T13" fmla="*/ 240042 h 2361"/>
                <a:gd name="T14" fmla="*/ 231951 w 1117"/>
                <a:gd name="T15" fmla="*/ 298929 h 2361"/>
                <a:gd name="T16" fmla="*/ 262518 w 1117"/>
                <a:gd name="T17" fmla="*/ 366356 h 2361"/>
                <a:gd name="T18" fmla="*/ 295782 w 1117"/>
                <a:gd name="T19" fmla="*/ 439628 h 2361"/>
                <a:gd name="T20" fmla="*/ 329946 w 1117"/>
                <a:gd name="T21" fmla="*/ 512899 h 2361"/>
                <a:gd name="T22" fmla="*/ 363210 w 1117"/>
                <a:gd name="T23" fmla="*/ 583024 h 2361"/>
                <a:gd name="T24" fmla="*/ 392878 w 1117"/>
                <a:gd name="T25" fmla="*/ 645057 h 2361"/>
                <a:gd name="T26" fmla="*/ 416703 w 1117"/>
                <a:gd name="T27" fmla="*/ 694504 h 2361"/>
                <a:gd name="T28" fmla="*/ 432885 w 1117"/>
                <a:gd name="T29" fmla="*/ 727319 h 2361"/>
                <a:gd name="T30" fmla="*/ 438280 w 1117"/>
                <a:gd name="T31" fmla="*/ 739456 h 2361"/>
                <a:gd name="T32" fmla="*/ 451316 w 1117"/>
                <a:gd name="T33" fmla="*/ 763730 h 2361"/>
                <a:gd name="T34" fmla="*/ 470645 w 1117"/>
                <a:gd name="T35" fmla="*/ 797443 h 2361"/>
                <a:gd name="T36" fmla="*/ 489525 w 1117"/>
                <a:gd name="T37" fmla="*/ 836102 h 2361"/>
                <a:gd name="T38" fmla="*/ 501212 w 1117"/>
                <a:gd name="T39" fmla="*/ 871614 h 2361"/>
                <a:gd name="T40" fmla="*/ 498065 w 1117"/>
                <a:gd name="T41" fmla="*/ 899034 h 2361"/>
                <a:gd name="T42" fmla="*/ 488625 w 1117"/>
                <a:gd name="T43" fmla="*/ 908924 h 2361"/>
                <a:gd name="T44" fmla="*/ 469296 w 1117"/>
                <a:gd name="T45" fmla="*/ 926455 h 2361"/>
                <a:gd name="T46" fmla="*/ 439628 w 1117"/>
                <a:gd name="T47" fmla="*/ 952527 h 2361"/>
                <a:gd name="T48" fmla="*/ 403217 w 1117"/>
                <a:gd name="T49" fmla="*/ 983544 h 2361"/>
                <a:gd name="T50" fmla="*/ 367705 w 1117"/>
                <a:gd name="T51" fmla="*/ 1014560 h 2361"/>
                <a:gd name="T52" fmla="*/ 337138 w 1117"/>
                <a:gd name="T53" fmla="*/ 1040632 h 2361"/>
                <a:gd name="T54" fmla="*/ 318258 w 1117"/>
                <a:gd name="T55" fmla="*/ 1057714 h 2361"/>
                <a:gd name="T56" fmla="*/ 317359 w 1117"/>
                <a:gd name="T57" fmla="*/ 1055916 h 2361"/>
                <a:gd name="T58" fmla="*/ 324102 w 1117"/>
                <a:gd name="T59" fmla="*/ 1024899 h 2361"/>
                <a:gd name="T60" fmla="*/ 326350 w 1117"/>
                <a:gd name="T61" fmla="*/ 979947 h 2361"/>
                <a:gd name="T62" fmla="*/ 324552 w 1117"/>
                <a:gd name="T63" fmla="*/ 933647 h 2361"/>
                <a:gd name="T64" fmla="*/ 322304 w 1117"/>
                <a:gd name="T65" fmla="*/ 899484 h 2361"/>
                <a:gd name="T66" fmla="*/ 317359 w 1117"/>
                <a:gd name="T67" fmla="*/ 877457 h 2361"/>
                <a:gd name="T68" fmla="*/ 302525 w 1117"/>
                <a:gd name="T69" fmla="*/ 837900 h 2361"/>
                <a:gd name="T70" fmla="*/ 279150 w 1117"/>
                <a:gd name="T71" fmla="*/ 783059 h 2361"/>
                <a:gd name="T72" fmla="*/ 250381 w 1117"/>
                <a:gd name="T73" fmla="*/ 717879 h 2361"/>
                <a:gd name="T74" fmla="*/ 217566 w 1117"/>
                <a:gd name="T75" fmla="*/ 645956 h 2361"/>
                <a:gd name="T76" fmla="*/ 182954 w 1117"/>
                <a:gd name="T77" fmla="*/ 572235 h 2361"/>
                <a:gd name="T78" fmla="*/ 149240 w 1117"/>
                <a:gd name="T79" fmla="*/ 500762 h 2361"/>
                <a:gd name="T80" fmla="*/ 118223 w 1117"/>
                <a:gd name="T81" fmla="*/ 436032 h 2361"/>
                <a:gd name="T82" fmla="*/ 92601 w 1117"/>
                <a:gd name="T83" fmla="*/ 381640 h 2361"/>
                <a:gd name="T84" fmla="*/ 73721 w 1117"/>
                <a:gd name="T85" fmla="*/ 342532 h 2361"/>
                <a:gd name="T86" fmla="*/ 64281 w 1117"/>
                <a:gd name="T87" fmla="*/ 323203 h 2361"/>
                <a:gd name="T88" fmla="*/ 56190 w 1117"/>
                <a:gd name="T89" fmla="*/ 307020 h 2361"/>
                <a:gd name="T90" fmla="*/ 38209 w 1117"/>
                <a:gd name="T91" fmla="*/ 275554 h 2361"/>
                <a:gd name="T92" fmla="*/ 18430 w 1117"/>
                <a:gd name="T93" fmla="*/ 238244 h 2361"/>
                <a:gd name="T94" fmla="*/ 4046 w 1117"/>
                <a:gd name="T95" fmla="*/ 201384 h 2361"/>
                <a:gd name="T96" fmla="*/ 450 w 1117"/>
                <a:gd name="T97" fmla="*/ 170367 h 2361"/>
                <a:gd name="T98" fmla="*/ 9889 w 1117"/>
                <a:gd name="T99" fmla="*/ 154634 h 2361"/>
                <a:gd name="T100" fmla="*/ 24274 w 1117"/>
                <a:gd name="T101" fmla="*/ 142047 h 2361"/>
                <a:gd name="T102" fmla="*/ 52144 w 1117"/>
                <a:gd name="T103" fmla="*/ 118223 h 2361"/>
                <a:gd name="T104" fmla="*/ 86307 w 1117"/>
                <a:gd name="T105" fmla="*/ 88105 h 2361"/>
                <a:gd name="T106" fmla="*/ 122718 w 1117"/>
                <a:gd name="T107" fmla="*/ 56639 h 2361"/>
                <a:gd name="T108" fmla="*/ 155533 w 1117"/>
                <a:gd name="T109" fmla="*/ 28320 h 2361"/>
                <a:gd name="T110" fmla="*/ 179357 w 1117"/>
                <a:gd name="T111" fmla="*/ 7642 h 2361"/>
                <a:gd name="T112" fmla="*/ 187898 w 1117"/>
                <a:gd name="T113" fmla="*/ 0 h 236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17" h="2361">
                  <a:moveTo>
                    <a:pt x="418" y="0"/>
                  </a:moveTo>
                  <a:lnTo>
                    <a:pt x="411" y="11"/>
                  </a:lnTo>
                  <a:lnTo>
                    <a:pt x="404" y="29"/>
                  </a:lnTo>
                  <a:lnTo>
                    <a:pt x="400" y="53"/>
                  </a:lnTo>
                  <a:lnTo>
                    <a:pt x="396" y="80"/>
                  </a:lnTo>
                  <a:lnTo>
                    <a:pt x="394" y="112"/>
                  </a:lnTo>
                  <a:lnTo>
                    <a:pt x="392" y="145"/>
                  </a:lnTo>
                  <a:lnTo>
                    <a:pt x="391" y="181"/>
                  </a:lnTo>
                  <a:lnTo>
                    <a:pt x="392" y="216"/>
                  </a:lnTo>
                  <a:lnTo>
                    <a:pt x="392" y="251"/>
                  </a:lnTo>
                  <a:lnTo>
                    <a:pt x="394" y="284"/>
                  </a:lnTo>
                  <a:lnTo>
                    <a:pt x="396" y="313"/>
                  </a:lnTo>
                  <a:lnTo>
                    <a:pt x="397" y="339"/>
                  </a:lnTo>
                  <a:lnTo>
                    <a:pt x="400" y="360"/>
                  </a:lnTo>
                  <a:lnTo>
                    <a:pt x="401" y="374"/>
                  </a:lnTo>
                  <a:lnTo>
                    <a:pt x="405" y="388"/>
                  </a:lnTo>
                  <a:lnTo>
                    <a:pt x="411" y="409"/>
                  </a:lnTo>
                  <a:lnTo>
                    <a:pt x="420" y="434"/>
                  </a:lnTo>
                  <a:lnTo>
                    <a:pt x="431" y="464"/>
                  </a:lnTo>
                  <a:lnTo>
                    <a:pt x="444" y="497"/>
                  </a:lnTo>
                  <a:lnTo>
                    <a:pt x="459" y="534"/>
                  </a:lnTo>
                  <a:lnTo>
                    <a:pt x="476" y="575"/>
                  </a:lnTo>
                  <a:lnTo>
                    <a:pt x="495" y="618"/>
                  </a:lnTo>
                  <a:lnTo>
                    <a:pt x="516" y="665"/>
                  </a:lnTo>
                  <a:lnTo>
                    <a:pt x="537" y="713"/>
                  </a:lnTo>
                  <a:lnTo>
                    <a:pt x="560" y="764"/>
                  </a:lnTo>
                  <a:lnTo>
                    <a:pt x="584" y="815"/>
                  </a:lnTo>
                  <a:lnTo>
                    <a:pt x="608" y="869"/>
                  </a:lnTo>
                  <a:lnTo>
                    <a:pt x="633" y="923"/>
                  </a:lnTo>
                  <a:lnTo>
                    <a:pt x="658" y="978"/>
                  </a:lnTo>
                  <a:lnTo>
                    <a:pt x="684" y="1033"/>
                  </a:lnTo>
                  <a:lnTo>
                    <a:pt x="710" y="1087"/>
                  </a:lnTo>
                  <a:lnTo>
                    <a:pt x="734" y="1141"/>
                  </a:lnTo>
                  <a:lnTo>
                    <a:pt x="760" y="1194"/>
                  </a:lnTo>
                  <a:lnTo>
                    <a:pt x="785" y="1246"/>
                  </a:lnTo>
                  <a:lnTo>
                    <a:pt x="808" y="1297"/>
                  </a:lnTo>
                  <a:lnTo>
                    <a:pt x="832" y="1345"/>
                  </a:lnTo>
                  <a:lnTo>
                    <a:pt x="853" y="1392"/>
                  </a:lnTo>
                  <a:lnTo>
                    <a:pt x="874" y="1435"/>
                  </a:lnTo>
                  <a:lnTo>
                    <a:pt x="894" y="1474"/>
                  </a:lnTo>
                  <a:lnTo>
                    <a:pt x="911" y="1512"/>
                  </a:lnTo>
                  <a:lnTo>
                    <a:pt x="927" y="1545"/>
                  </a:lnTo>
                  <a:lnTo>
                    <a:pt x="942" y="1574"/>
                  </a:lnTo>
                  <a:lnTo>
                    <a:pt x="953" y="1598"/>
                  </a:lnTo>
                  <a:lnTo>
                    <a:pt x="963" y="1618"/>
                  </a:lnTo>
                  <a:lnTo>
                    <a:pt x="970" y="1632"/>
                  </a:lnTo>
                  <a:lnTo>
                    <a:pt x="974" y="1641"/>
                  </a:lnTo>
                  <a:lnTo>
                    <a:pt x="975" y="1645"/>
                  </a:lnTo>
                  <a:lnTo>
                    <a:pt x="983" y="1660"/>
                  </a:lnTo>
                  <a:lnTo>
                    <a:pt x="992" y="1678"/>
                  </a:lnTo>
                  <a:lnTo>
                    <a:pt x="1004" y="1699"/>
                  </a:lnTo>
                  <a:lnTo>
                    <a:pt x="1017" y="1723"/>
                  </a:lnTo>
                  <a:lnTo>
                    <a:pt x="1032" y="1748"/>
                  </a:lnTo>
                  <a:lnTo>
                    <a:pt x="1047" y="1774"/>
                  </a:lnTo>
                  <a:lnTo>
                    <a:pt x="1062" y="1803"/>
                  </a:lnTo>
                  <a:lnTo>
                    <a:pt x="1075" y="1831"/>
                  </a:lnTo>
                  <a:lnTo>
                    <a:pt x="1089" y="1860"/>
                  </a:lnTo>
                  <a:lnTo>
                    <a:pt x="1100" y="1887"/>
                  </a:lnTo>
                  <a:lnTo>
                    <a:pt x="1108" y="1914"/>
                  </a:lnTo>
                  <a:lnTo>
                    <a:pt x="1115" y="1939"/>
                  </a:lnTo>
                  <a:lnTo>
                    <a:pt x="1117" y="1962"/>
                  </a:lnTo>
                  <a:lnTo>
                    <a:pt x="1115" y="1983"/>
                  </a:lnTo>
                  <a:lnTo>
                    <a:pt x="1108" y="2000"/>
                  </a:lnTo>
                  <a:lnTo>
                    <a:pt x="1097" y="2015"/>
                  </a:lnTo>
                  <a:lnTo>
                    <a:pt x="1095" y="2016"/>
                  </a:lnTo>
                  <a:lnTo>
                    <a:pt x="1087" y="2022"/>
                  </a:lnTo>
                  <a:lnTo>
                    <a:pt x="1076" y="2032"/>
                  </a:lnTo>
                  <a:lnTo>
                    <a:pt x="1063" y="2045"/>
                  </a:lnTo>
                  <a:lnTo>
                    <a:pt x="1044" y="2061"/>
                  </a:lnTo>
                  <a:lnTo>
                    <a:pt x="1025" y="2078"/>
                  </a:lnTo>
                  <a:lnTo>
                    <a:pt x="1001" y="2098"/>
                  </a:lnTo>
                  <a:lnTo>
                    <a:pt x="978" y="2119"/>
                  </a:lnTo>
                  <a:lnTo>
                    <a:pt x="952" y="2141"/>
                  </a:lnTo>
                  <a:lnTo>
                    <a:pt x="925" y="2164"/>
                  </a:lnTo>
                  <a:lnTo>
                    <a:pt x="897" y="2188"/>
                  </a:lnTo>
                  <a:lnTo>
                    <a:pt x="870" y="2211"/>
                  </a:lnTo>
                  <a:lnTo>
                    <a:pt x="844" y="2235"/>
                  </a:lnTo>
                  <a:lnTo>
                    <a:pt x="818" y="2257"/>
                  </a:lnTo>
                  <a:lnTo>
                    <a:pt x="794" y="2278"/>
                  </a:lnTo>
                  <a:lnTo>
                    <a:pt x="771" y="2298"/>
                  </a:lnTo>
                  <a:lnTo>
                    <a:pt x="750" y="2315"/>
                  </a:lnTo>
                  <a:lnTo>
                    <a:pt x="733" y="2331"/>
                  </a:lnTo>
                  <a:lnTo>
                    <a:pt x="718" y="2343"/>
                  </a:lnTo>
                  <a:lnTo>
                    <a:pt x="708" y="2353"/>
                  </a:lnTo>
                  <a:lnTo>
                    <a:pt x="701" y="2358"/>
                  </a:lnTo>
                  <a:lnTo>
                    <a:pt x="699" y="2361"/>
                  </a:lnTo>
                  <a:lnTo>
                    <a:pt x="706" y="2349"/>
                  </a:lnTo>
                  <a:lnTo>
                    <a:pt x="712" y="2332"/>
                  </a:lnTo>
                  <a:lnTo>
                    <a:pt x="717" y="2309"/>
                  </a:lnTo>
                  <a:lnTo>
                    <a:pt x="721" y="2280"/>
                  </a:lnTo>
                  <a:lnTo>
                    <a:pt x="723" y="2250"/>
                  </a:lnTo>
                  <a:lnTo>
                    <a:pt x="725" y="2215"/>
                  </a:lnTo>
                  <a:lnTo>
                    <a:pt x="726" y="2180"/>
                  </a:lnTo>
                  <a:lnTo>
                    <a:pt x="725" y="2145"/>
                  </a:lnTo>
                  <a:lnTo>
                    <a:pt x="725" y="2110"/>
                  </a:lnTo>
                  <a:lnTo>
                    <a:pt x="722" y="2077"/>
                  </a:lnTo>
                  <a:lnTo>
                    <a:pt x="721" y="2047"/>
                  </a:lnTo>
                  <a:lnTo>
                    <a:pt x="720" y="2021"/>
                  </a:lnTo>
                  <a:lnTo>
                    <a:pt x="717" y="2001"/>
                  </a:lnTo>
                  <a:lnTo>
                    <a:pt x="716" y="1987"/>
                  </a:lnTo>
                  <a:lnTo>
                    <a:pt x="712" y="1972"/>
                  </a:lnTo>
                  <a:lnTo>
                    <a:pt x="706" y="1952"/>
                  </a:lnTo>
                  <a:lnTo>
                    <a:pt x="697" y="1927"/>
                  </a:lnTo>
                  <a:lnTo>
                    <a:pt x="686" y="1898"/>
                  </a:lnTo>
                  <a:lnTo>
                    <a:pt x="673" y="1864"/>
                  </a:lnTo>
                  <a:lnTo>
                    <a:pt x="658" y="1826"/>
                  </a:lnTo>
                  <a:lnTo>
                    <a:pt x="641" y="1787"/>
                  </a:lnTo>
                  <a:lnTo>
                    <a:pt x="621" y="1742"/>
                  </a:lnTo>
                  <a:lnTo>
                    <a:pt x="601" y="1697"/>
                  </a:lnTo>
                  <a:lnTo>
                    <a:pt x="580" y="1647"/>
                  </a:lnTo>
                  <a:lnTo>
                    <a:pt x="557" y="1597"/>
                  </a:lnTo>
                  <a:lnTo>
                    <a:pt x="533" y="1545"/>
                  </a:lnTo>
                  <a:lnTo>
                    <a:pt x="508" y="1492"/>
                  </a:lnTo>
                  <a:lnTo>
                    <a:pt x="484" y="1437"/>
                  </a:lnTo>
                  <a:lnTo>
                    <a:pt x="459" y="1383"/>
                  </a:lnTo>
                  <a:lnTo>
                    <a:pt x="433" y="1328"/>
                  </a:lnTo>
                  <a:lnTo>
                    <a:pt x="407" y="1273"/>
                  </a:lnTo>
                  <a:lnTo>
                    <a:pt x="381" y="1219"/>
                  </a:lnTo>
                  <a:lnTo>
                    <a:pt x="357" y="1166"/>
                  </a:lnTo>
                  <a:lnTo>
                    <a:pt x="332" y="1114"/>
                  </a:lnTo>
                  <a:lnTo>
                    <a:pt x="308" y="1064"/>
                  </a:lnTo>
                  <a:lnTo>
                    <a:pt x="285" y="1015"/>
                  </a:lnTo>
                  <a:lnTo>
                    <a:pt x="263" y="970"/>
                  </a:lnTo>
                  <a:lnTo>
                    <a:pt x="243" y="927"/>
                  </a:lnTo>
                  <a:lnTo>
                    <a:pt x="223" y="886"/>
                  </a:lnTo>
                  <a:lnTo>
                    <a:pt x="206" y="849"/>
                  </a:lnTo>
                  <a:lnTo>
                    <a:pt x="190" y="815"/>
                  </a:lnTo>
                  <a:lnTo>
                    <a:pt x="175" y="787"/>
                  </a:lnTo>
                  <a:lnTo>
                    <a:pt x="164" y="762"/>
                  </a:lnTo>
                  <a:lnTo>
                    <a:pt x="154" y="743"/>
                  </a:lnTo>
                  <a:lnTo>
                    <a:pt x="147" y="728"/>
                  </a:lnTo>
                  <a:lnTo>
                    <a:pt x="143" y="719"/>
                  </a:lnTo>
                  <a:lnTo>
                    <a:pt x="142" y="716"/>
                  </a:lnTo>
                  <a:lnTo>
                    <a:pt x="134" y="701"/>
                  </a:lnTo>
                  <a:lnTo>
                    <a:pt x="125" y="683"/>
                  </a:lnTo>
                  <a:lnTo>
                    <a:pt x="113" y="662"/>
                  </a:lnTo>
                  <a:lnTo>
                    <a:pt x="100" y="639"/>
                  </a:lnTo>
                  <a:lnTo>
                    <a:pt x="85" y="613"/>
                  </a:lnTo>
                  <a:lnTo>
                    <a:pt x="70" y="586"/>
                  </a:lnTo>
                  <a:lnTo>
                    <a:pt x="55" y="558"/>
                  </a:lnTo>
                  <a:lnTo>
                    <a:pt x="41" y="530"/>
                  </a:lnTo>
                  <a:lnTo>
                    <a:pt x="28" y="502"/>
                  </a:lnTo>
                  <a:lnTo>
                    <a:pt x="17" y="474"/>
                  </a:lnTo>
                  <a:lnTo>
                    <a:pt x="9" y="448"/>
                  </a:lnTo>
                  <a:lnTo>
                    <a:pt x="2" y="422"/>
                  </a:lnTo>
                  <a:lnTo>
                    <a:pt x="0" y="398"/>
                  </a:lnTo>
                  <a:lnTo>
                    <a:pt x="1" y="379"/>
                  </a:lnTo>
                  <a:lnTo>
                    <a:pt x="9" y="360"/>
                  </a:lnTo>
                  <a:lnTo>
                    <a:pt x="20" y="346"/>
                  </a:lnTo>
                  <a:lnTo>
                    <a:pt x="22" y="344"/>
                  </a:lnTo>
                  <a:lnTo>
                    <a:pt x="29" y="338"/>
                  </a:lnTo>
                  <a:lnTo>
                    <a:pt x="41" y="328"/>
                  </a:lnTo>
                  <a:lnTo>
                    <a:pt x="54" y="316"/>
                  </a:lnTo>
                  <a:lnTo>
                    <a:pt x="73" y="301"/>
                  </a:lnTo>
                  <a:lnTo>
                    <a:pt x="92" y="282"/>
                  </a:lnTo>
                  <a:lnTo>
                    <a:pt x="116" y="263"/>
                  </a:lnTo>
                  <a:lnTo>
                    <a:pt x="139" y="242"/>
                  </a:lnTo>
                  <a:lnTo>
                    <a:pt x="165" y="219"/>
                  </a:lnTo>
                  <a:lnTo>
                    <a:pt x="192" y="196"/>
                  </a:lnTo>
                  <a:lnTo>
                    <a:pt x="220" y="172"/>
                  </a:lnTo>
                  <a:lnTo>
                    <a:pt x="247" y="149"/>
                  </a:lnTo>
                  <a:lnTo>
                    <a:pt x="273" y="126"/>
                  </a:lnTo>
                  <a:lnTo>
                    <a:pt x="299" y="103"/>
                  </a:lnTo>
                  <a:lnTo>
                    <a:pt x="323" y="82"/>
                  </a:lnTo>
                  <a:lnTo>
                    <a:pt x="346" y="63"/>
                  </a:lnTo>
                  <a:lnTo>
                    <a:pt x="367" y="45"/>
                  </a:lnTo>
                  <a:lnTo>
                    <a:pt x="384" y="31"/>
                  </a:lnTo>
                  <a:lnTo>
                    <a:pt x="399" y="17"/>
                  </a:lnTo>
                  <a:lnTo>
                    <a:pt x="408" y="8"/>
                  </a:lnTo>
                  <a:lnTo>
                    <a:pt x="416" y="2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391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3381078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" y="3724278"/>
            <a:ext cx="10424160" cy="1127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Myriad Pro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3829110"/>
            <a:ext cx="10418267" cy="3057525"/>
          </a:xfrm>
          <a:prstGeom prst="rect">
            <a:avLst/>
          </a:prstGeom>
          <a:solidFill>
            <a:srgbClr val="53913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Myriad Pro" pitchFamily="34" charset="0"/>
            </a:endParaRP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-32430" y="6562794"/>
            <a:ext cx="215548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dirty="0">
                <a:solidFill>
                  <a:srgbClr val="404040"/>
                </a:solidFill>
              </a:rPr>
              <a:t>© </a:t>
            </a:r>
            <a:r>
              <a:rPr lang="en-US" sz="1000" dirty="0" smtClean="0">
                <a:solidFill>
                  <a:srgbClr val="404040"/>
                </a:solidFill>
              </a:rPr>
              <a:t>2012-14 </a:t>
            </a:r>
            <a:r>
              <a:rPr lang="en-US" sz="1000" dirty="0">
                <a:solidFill>
                  <a:srgbClr val="404040"/>
                </a:solidFill>
              </a:rPr>
              <a:t>SirionLabs Private Limited.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18956" y="3938703"/>
            <a:ext cx="5621999" cy="1027662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bg1"/>
                </a:solidFill>
                <a:latin typeface="Myriad Pro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8954" y="2196995"/>
            <a:ext cx="9600644" cy="1470025"/>
          </a:xfrm>
        </p:spPr>
        <p:txBody>
          <a:bodyPr anchor="b"/>
          <a:lstStyle>
            <a:lvl1pPr>
              <a:defRPr sz="440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71707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803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9875" y="3367088"/>
            <a:ext cx="8822214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875" y="1981255"/>
            <a:ext cx="8822214" cy="1362075"/>
          </a:xfrm>
        </p:spPr>
        <p:txBody>
          <a:bodyPr anchor="b">
            <a:noAutofit/>
          </a:bodyPr>
          <a:lstStyle>
            <a:lvl1pPr algn="l">
              <a:buNone/>
              <a:defRPr sz="4300" b="0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8679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38" y="2249484"/>
            <a:ext cx="4584091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963" y="2249484"/>
            <a:ext cx="4584091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322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55642" y="2708519"/>
            <a:ext cx="458769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358958" y="2244970"/>
            <a:ext cx="4587695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32465" y="2708519"/>
            <a:ext cx="4587551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465" y="2244970"/>
            <a:ext cx="4587551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62" y="1143000"/>
            <a:ext cx="9514152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01129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" y="3724278"/>
            <a:ext cx="10379075" cy="1127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Myriad Pro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3829110"/>
            <a:ext cx="10418267" cy="3057525"/>
          </a:xfrm>
          <a:prstGeom prst="rect">
            <a:avLst/>
          </a:prstGeom>
          <a:solidFill>
            <a:srgbClr val="53913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Myriad Pro" pitchFamily="34" charset="0"/>
            </a:endParaRP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-32430" y="6562794"/>
            <a:ext cx="215548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dirty="0">
                <a:solidFill>
                  <a:srgbClr val="404040"/>
                </a:solidFill>
              </a:rPr>
              <a:t>© </a:t>
            </a:r>
            <a:r>
              <a:rPr lang="en-US" sz="1000" dirty="0" smtClean="0">
                <a:solidFill>
                  <a:srgbClr val="404040"/>
                </a:solidFill>
              </a:rPr>
              <a:t>2012-14 </a:t>
            </a:r>
            <a:r>
              <a:rPr lang="en-US" sz="1000" dirty="0">
                <a:solidFill>
                  <a:srgbClr val="404040"/>
                </a:solidFill>
              </a:rPr>
              <a:t>SirionLabs Private Limited.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18956" y="3938703"/>
            <a:ext cx="5621999" cy="1027662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bg1"/>
                </a:solidFill>
                <a:latin typeface="Myriad Pro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8954" y="2196995"/>
            <a:ext cx="9600644" cy="1470025"/>
          </a:xfrm>
        </p:spPr>
        <p:txBody>
          <a:bodyPr anchor="b"/>
          <a:lstStyle>
            <a:lvl1pPr>
              <a:defRPr sz="440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9791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954" y="1143000"/>
            <a:ext cx="9341168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9279002" y="1588"/>
            <a:ext cx="864923" cy="366712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39FC7DF-FB74-744E-BF15-DF8930740664}" type="slidenum">
              <a:rPr lang="en-US">
                <a:solidFill>
                  <a:prstClr val="black"/>
                </a:solidFill>
                <a:latin typeface="Calibri"/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715212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01686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72985" y="776294"/>
            <a:ext cx="5791524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76590" y="2010781"/>
            <a:ext cx="3840258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6590" y="1101970"/>
            <a:ext cx="3840258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87082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194" y="1143000"/>
            <a:ext cx="5189538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10806" y="3274366"/>
            <a:ext cx="2940738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5271" y="1109162"/>
            <a:ext cx="666062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555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246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954" y="1143000"/>
            <a:ext cx="7092368" cy="5448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7814" y="1143000"/>
            <a:ext cx="2162307" cy="5448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91223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" y="3724278"/>
            <a:ext cx="10379075" cy="1127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Myriad Pro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3829110"/>
            <a:ext cx="10418267" cy="3057525"/>
          </a:xfrm>
          <a:prstGeom prst="rect">
            <a:avLst/>
          </a:prstGeom>
          <a:solidFill>
            <a:srgbClr val="53913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  <a:latin typeface="Myriad Pro" pitchFamily="34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18956" y="3938703"/>
            <a:ext cx="5621999" cy="1027662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bg1"/>
                </a:solidFill>
                <a:latin typeface="Myriad Pro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18954" y="2196995"/>
            <a:ext cx="9600644" cy="1470025"/>
          </a:xfrm>
        </p:spPr>
        <p:txBody>
          <a:bodyPr anchor="b"/>
          <a:lstStyle>
            <a:lvl1pPr>
              <a:defRPr sz="4400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TextBox 24"/>
          <p:cNvSpPr txBox="1">
            <a:spLocks noChangeArrowheads="1"/>
          </p:cNvSpPr>
          <p:nvPr userDrawn="1"/>
        </p:nvSpPr>
        <p:spPr bwMode="auto">
          <a:xfrm>
            <a:off x="-32430" y="6562794"/>
            <a:ext cx="215548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dirty="0">
                <a:solidFill>
                  <a:srgbClr val="404040"/>
                </a:solidFill>
              </a:rPr>
              <a:t>© </a:t>
            </a:r>
            <a:r>
              <a:rPr lang="en-US" sz="1000" dirty="0" smtClean="0">
                <a:solidFill>
                  <a:srgbClr val="404040"/>
                </a:solidFill>
              </a:rPr>
              <a:t>2012-14 </a:t>
            </a:r>
            <a:r>
              <a:rPr lang="en-US" sz="1000" dirty="0">
                <a:solidFill>
                  <a:srgbClr val="404040"/>
                </a:solidFill>
              </a:rPr>
              <a:t>SirionLabs Private Limited.</a:t>
            </a:r>
          </a:p>
        </p:txBody>
      </p:sp>
    </p:spTree>
    <p:extLst>
      <p:ext uri="{BB962C8B-B14F-4D97-AF65-F5344CB8AC3E}">
        <p14:creationId xmlns:p14="http://schemas.microsoft.com/office/powerpoint/2010/main" val="85356307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89639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9875" y="3367088"/>
            <a:ext cx="8822214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875" y="1981255"/>
            <a:ext cx="8822214" cy="1362075"/>
          </a:xfrm>
        </p:spPr>
        <p:txBody>
          <a:bodyPr anchor="b">
            <a:noAutofit/>
          </a:bodyPr>
          <a:lstStyle>
            <a:lvl1pPr algn="l">
              <a:buNone/>
              <a:defRPr sz="4300" b="0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5634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38" y="2249484"/>
            <a:ext cx="4584091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963" y="2249484"/>
            <a:ext cx="4584091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5536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55642" y="2708519"/>
            <a:ext cx="458769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358958" y="2244970"/>
            <a:ext cx="4587695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32465" y="2708519"/>
            <a:ext cx="4587551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465" y="2244970"/>
            <a:ext cx="4587551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62" y="1143000"/>
            <a:ext cx="9514152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0962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954" y="1143000"/>
            <a:ext cx="9341168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9279002" y="1588"/>
            <a:ext cx="864923" cy="366712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39FC7DF-FB74-744E-BF15-DF89307406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35098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23283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72985" y="776294"/>
            <a:ext cx="5791524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76590" y="2010781"/>
            <a:ext cx="3840258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6590" y="1101970"/>
            <a:ext cx="3840258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600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5" y="0"/>
            <a:ext cx="10402050" cy="5476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Myriad Pro" pitchFamily="34" charset="0"/>
            </a:endParaRP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518954" y="825500"/>
            <a:ext cx="9341168" cy="574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1239273" y="73083"/>
            <a:ext cx="897087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1029" name="Group 2"/>
          <p:cNvGrpSpPr>
            <a:grpSpLocks/>
          </p:cNvGrpSpPr>
          <p:nvPr/>
        </p:nvGrpSpPr>
        <p:grpSpPr bwMode="auto">
          <a:xfrm>
            <a:off x="100946" y="67964"/>
            <a:ext cx="463695" cy="425979"/>
            <a:chOff x="11271836" y="16280"/>
            <a:chExt cx="581339" cy="482878"/>
          </a:xfrm>
        </p:grpSpPr>
        <p:sp>
          <p:nvSpPr>
            <p:cNvPr id="1032" name="AutoShape 7"/>
            <p:cNvSpPr>
              <a:spLocks noChangeAspect="1" noChangeArrowheads="1" noTextEdit="1"/>
            </p:cNvSpPr>
            <p:nvPr/>
          </p:nvSpPr>
          <p:spPr bwMode="auto">
            <a:xfrm>
              <a:off x="11271836" y="16280"/>
              <a:ext cx="581339" cy="482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3" name="Freeform 10"/>
            <p:cNvSpPr>
              <a:spLocks/>
            </p:cNvSpPr>
            <p:nvPr/>
          </p:nvSpPr>
          <p:spPr bwMode="auto">
            <a:xfrm>
              <a:off x="11276830" y="383861"/>
              <a:ext cx="57078" cy="85759"/>
            </a:xfrm>
            <a:custGeom>
              <a:avLst/>
              <a:gdLst>
                <a:gd name="T0" fmla="*/ 37814 w 400"/>
                <a:gd name="T1" fmla="*/ 285 h 601"/>
                <a:gd name="T2" fmla="*/ 46804 w 400"/>
                <a:gd name="T3" fmla="*/ 1712 h 601"/>
                <a:gd name="T4" fmla="*/ 53653 w 400"/>
                <a:gd name="T5" fmla="*/ 4138 h 601"/>
                <a:gd name="T6" fmla="*/ 47089 w 400"/>
                <a:gd name="T7" fmla="*/ 18265 h 601"/>
                <a:gd name="T8" fmla="*/ 40811 w 400"/>
                <a:gd name="T9" fmla="*/ 16267 h 601"/>
                <a:gd name="T10" fmla="*/ 32106 w 400"/>
                <a:gd name="T11" fmla="*/ 15268 h 601"/>
                <a:gd name="T12" fmla="*/ 25542 w 400"/>
                <a:gd name="T13" fmla="*/ 16552 h 601"/>
                <a:gd name="T14" fmla="*/ 21404 w 400"/>
                <a:gd name="T15" fmla="*/ 19264 h 601"/>
                <a:gd name="T16" fmla="*/ 19977 w 400"/>
                <a:gd name="T17" fmla="*/ 23402 h 601"/>
                <a:gd name="T18" fmla="*/ 21547 w 400"/>
                <a:gd name="T19" fmla="*/ 27825 h 601"/>
                <a:gd name="T20" fmla="*/ 26684 w 400"/>
                <a:gd name="T21" fmla="*/ 31535 h 601"/>
                <a:gd name="T22" fmla="*/ 35531 w 400"/>
                <a:gd name="T23" fmla="*/ 34960 h 601"/>
                <a:gd name="T24" fmla="*/ 46233 w 400"/>
                <a:gd name="T25" fmla="*/ 40240 h 601"/>
                <a:gd name="T26" fmla="*/ 53083 w 400"/>
                <a:gd name="T27" fmla="*/ 46946 h 601"/>
                <a:gd name="T28" fmla="*/ 56650 w 400"/>
                <a:gd name="T29" fmla="*/ 55080 h 601"/>
                <a:gd name="T30" fmla="*/ 56650 w 400"/>
                <a:gd name="T31" fmla="*/ 63641 h 601"/>
                <a:gd name="T32" fmla="*/ 54509 w 400"/>
                <a:gd name="T33" fmla="*/ 70633 h 601"/>
                <a:gd name="T34" fmla="*/ 50371 w 400"/>
                <a:gd name="T35" fmla="*/ 76769 h 601"/>
                <a:gd name="T36" fmla="*/ 43665 w 400"/>
                <a:gd name="T37" fmla="*/ 81478 h 601"/>
                <a:gd name="T38" fmla="*/ 34818 w 400"/>
                <a:gd name="T39" fmla="*/ 84617 h 601"/>
                <a:gd name="T40" fmla="*/ 23545 w 400"/>
                <a:gd name="T41" fmla="*/ 85759 h 601"/>
                <a:gd name="T42" fmla="*/ 12414 w 400"/>
                <a:gd name="T43" fmla="*/ 84617 h 601"/>
                <a:gd name="T44" fmla="*/ 3282 w 400"/>
                <a:gd name="T45" fmla="*/ 82049 h 601"/>
                <a:gd name="T46" fmla="*/ 3853 w 400"/>
                <a:gd name="T47" fmla="*/ 65068 h 601"/>
                <a:gd name="T48" fmla="*/ 12985 w 400"/>
                <a:gd name="T49" fmla="*/ 68636 h 601"/>
                <a:gd name="T50" fmla="*/ 24544 w 400"/>
                <a:gd name="T51" fmla="*/ 70205 h 601"/>
                <a:gd name="T52" fmla="*/ 31964 w 400"/>
                <a:gd name="T53" fmla="*/ 69207 h 601"/>
                <a:gd name="T54" fmla="*/ 36387 w 400"/>
                <a:gd name="T55" fmla="*/ 65925 h 601"/>
                <a:gd name="T56" fmla="*/ 37814 w 400"/>
                <a:gd name="T57" fmla="*/ 61216 h 601"/>
                <a:gd name="T58" fmla="*/ 36387 w 400"/>
                <a:gd name="T59" fmla="*/ 56649 h 601"/>
                <a:gd name="T60" fmla="*/ 31964 w 400"/>
                <a:gd name="T61" fmla="*/ 52939 h 601"/>
                <a:gd name="T62" fmla="*/ 23830 w 400"/>
                <a:gd name="T63" fmla="*/ 49657 h 601"/>
                <a:gd name="T64" fmla="*/ 14555 w 400"/>
                <a:gd name="T65" fmla="*/ 45377 h 601"/>
                <a:gd name="T66" fmla="*/ 7135 w 400"/>
                <a:gd name="T67" fmla="*/ 39954 h 601"/>
                <a:gd name="T68" fmla="*/ 2569 w 400"/>
                <a:gd name="T69" fmla="*/ 33248 h 601"/>
                <a:gd name="T70" fmla="*/ 999 w 400"/>
                <a:gd name="T71" fmla="*/ 24971 h 601"/>
                <a:gd name="T72" fmla="*/ 2569 w 400"/>
                <a:gd name="T73" fmla="*/ 16124 h 601"/>
                <a:gd name="T74" fmla="*/ 7706 w 400"/>
                <a:gd name="T75" fmla="*/ 8704 h 601"/>
                <a:gd name="T76" fmla="*/ 15554 w 400"/>
                <a:gd name="T77" fmla="*/ 3282 h 601"/>
                <a:gd name="T78" fmla="*/ 26256 w 400"/>
                <a:gd name="T79" fmla="*/ 428 h 60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0" h="601">
                  <a:moveTo>
                    <a:pt x="227" y="0"/>
                  </a:moveTo>
                  <a:lnTo>
                    <a:pt x="265" y="2"/>
                  </a:lnTo>
                  <a:lnTo>
                    <a:pt x="298" y="6"/>
                  </a:lnTo>
                  <a:lnTo>
                    <a:pt x="328" y="12"/>
                  </a:lnTo>
                  <a:lnTo>
                    <a:pt x="354" y="21"/>
                  </a:lnTo>
                  <a:lnTo>
                    <a:pt x="376" y="29"/>
                  </a:lnTo>
                  <a:lnTo>
                    <a:pt x="346" y="135"/>
                  </a:lnTo>
                  <a:lnTo>
                    <a:pt x="330" y="128"/>
                  </a:lnTo>
                  <a:lnTo>
                    <a:pt x="311" y="121"/>
                  </a:lnTo>
                  <a:lnTo>
                    <a:pt x="286" y="114"/>
                  </a:lnTo>
                  <a:lnTo>
                    <a:pt x="258" y="109"/>
                  </a:lnTo>
                  <a:lnTo>
                    <a:pt x="225" y="107"/>
                  </a:lnTo>
                  <a:lnTo>
                    <a:pt x="200" y="109"/>
                  </a:lnTo>
                  <a:lnTo>
                    <a:pt x="179" y="116"/>
                  </a:lnTo>
                  <a:lnTo>
                    <a:pt x="161" y="124"/>
                  </a:lnTo>
                  <a:lnTo>
                    <a:pt x="150" y="135"/>
                  </a:lnTo>
                  <a:lnTo>
                    <a:pt x="143" y="149"/>
                  </a:lnTo>
                  <a:lnTo>
                    <a:pt x="140" y="164"/>
                  </a:lnTo>
                  <a:lnTo>
                    <a:pt x="144" y="181"/>
                  </a:lnTo>
                  <a:lnTo>
                    <a:pt x="151" y="195"/>
                  </a:lnTo>
                  <a:lnTo>
                    <a:pt x="166" y="208"/>
                  </a:lnTo>
                  <a:lnTo>
                    <a:pt x="187" y="221"/>
                  </a:lnTo>
                  <a:lnTo>
                    <a:pt x="214" y="233"/>
                  </a:lnTo>
                  <a:lnTo>
                    <a:pt x="249" y="245"/>
                  </a:lnTo>
                  <a:lnTo>
                    <a:pt x="290" y="264"/>
                  </a:lnTo>
                  <a:lnTo>
                    <a:pt x="324" y="282"/>
                  </a:lnTo>
                  <a:lnTo>
                    <a:pt x="351" y="304"/>
                  </a:lnTo>
                  <a:lnTo>
                    <a:pt x="372" y="329"/>
                  </a:lnTo>
                  <a:lnTo>
                    <a:pt x="387" y="356"/>
                  </a:lnTo>
                  <a:lnTo>
                    <a:pt x="397" y="386"/>
                  </a:lnTo>
                  <a:lnTo>
                    <a:pt x="400" y="419"/>
                  </a:lnTo>
                  <a:lnTo>
                    <a:pt x="397" y="446"/>
                  </a:lnTo>
                  <a:lnTo>
                    <a:pt x="392" y="471"/>
                  </a:lnTo>
                  <a:lnTo>
                    <a:pt x="382" y="495"/>
                  </a:lnTo>
                  <a:lnTo>
                    <a:pt x="370" y="517"/>
                  </a:lnTo>
                  <a:lnTo>
                    <a:pt x="353" y="538"/>
                  </a:lnTo>
                  <a:lnTo>
                    <a:pt x="332" y="555"/>
                  </a:lnTo>
                  <a:lnTo>
                    <a:pt x="306" y="571"/>
                  </a:lnTo>
                  <a:lnTo>
                    <a:pt x="277" y="583"/>
                  </a:lnTo>
                  <a:lnTo>
                    <a:pt x="244" y="593"/>
                  </a:lnTo>
                  <a:lnTo>
                    <a:pt x="207" y="598"/>
                  </a:lnTo>
                  <a:lnTo>
                    <a:pt x="165" y="601"/>
                  </a:lnTo>
                  <a:lnTo>
                    <a:pt x="125" y="598"/>
                  </a:lnTo>
                  <a:lnTo>
                    <a:pt x="87" y="593"/>
                  </a:lnTo>
                  <a:lnTo>
                    <a:pt x="53" y="585"/>
                  </a:lnTo>
                  <a:lnTo>
                    <a:pt x="23" y="575"/>
                  </a:lnTo>
                  <a:lnTo>
                    <a:pt x="0" y="565"/>
                  </a:lnTo>
                  <a:lnTo>
                    <a:pt x="27" y="456"/>
                  </a:lnTo>
                  <a:lnTo>
                    <a:pt x="56" y="470"/>
                  </a:lnTo>
                  <a:lnTo>
                    <a:pt x="91" y="481"/>
                  </a:lnTo>
                  <a:lnTo>
                    <a:pt x="130" y="490"/>
                  </a:lnTo>
                  <a:lnTo>
                    <a:pt x="172" y="492"/>
                  </a:lnTo>
                  <a:lnTo>
                    <a:pt x="201" y="491"/>
                  </a:lnTo>
                  <a:lnTo>
                    <a:pt x="224" y="485"/>
                  </a:lnTo>
                  <a:lnTo>
                    <a:pt x="242" y="475"/>
                  </a:lnTo>
                  <a:lnTo>
                    <a:pt x="255" y="462"/>
                  </a:lnTo>
                  <a:lnTo>
                    <a:pt x="263" y="448"/>
                  </a:lnTo>
                  <a:lnTo>
                    <a:pt x="265" y="429"/>
                  </a:lnTo>
                  <a:lnTo>
                    <a:pt x="263" y="412"/>
                  </a:lnTo>
                  <a:lnTo>
                    <a:pt x="255" y="397"/>
                  </a:lnTo>
                  <a:lnTo>
                    <a:pt x="243" y="383"/>
                  </a:lnTo>
                  <a:lnTo>
                    <a:pt x="224" y="371"/>
                  </a:lnTo>
                  <a:lnTo>
                    <a:pt x="200" y="360"/>
                  </a:lnTo>
                  <a:lnTo>
                    <a:pt x="167" y="348"/>
                  </a:lnTo>
                  <a:lnTo>
                    <a:pt x="133" y="334"/>
                  </a:lnTo>
                  <a:lnTo>
                    <a:pt x="102" y="318"/>
                  </a:lnTo>
                  <a:lnTo>
                    <a:pt x="74" y="301"/>
                  </a:lnTo>
                  <a:lnTo>
                    <a:pt x="50" y="280"/>
                  </a:lnTo>
                  <a:lnTo>
                    <a:pt x="32" y="258"/>
                  </a:lnTo>
                  <a:lnTo>
                    <a:pt x="18" y="233"/>
                  </a:lnTo>
                  <a:lnTo>
                    <a:pt x="9" y="206"/>
                  </a:lnTo>
                  <a:lnTo>
                    <a:pt x="7" y="175"/>
                  </a:lnTo>
                  <a:lnTo>
                    <a:pt x="9" y="143"/>
                  </a:lnTo>
                  <a:lnTo>
                    <a:pt x="18" y="113"/>
                  </a:lnTo>
                  <a:lnTo>
                    <a:pt x="33" y="85"/>
                  </a:lnTo>
                  <a:lnTo>
                    <a:pt x="54" y="61"/>
                  </a:lnTo>
                  <a:lnTo>
                    <a:pt x="79" y="40"/>
                  </a:lnTo>
                  <a:lnTo>
                    <a:pt x="109" y="23"/>
                  </a:lnTo>
                  <a:lnTo>
                    <a:pt x="144" y="11"/>
                  </a:lnTo>
                  <a:lnTo>
                    <a:pt x="184" y="3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4" name="Freeform 11"/>
            <p:cNvSpPr>
              <a:spLocks noEditPoints="1"/>
            </p:cNvSpPr>
            <p:nvPr/>
          </p:nvSpPr>
          <p:spPr bwMode="auto">
            <a:xfrm>
              <a:off x="11345609" y="381720"/>
              <a:ext cx="19835" cy="86616"/>
            </a:xfrm>
            <a:custGeom>
              <a:avLst/>
              <a:gdLst>
                <a:gd name="T0" fmla="*/ 428 w 139"/>
                <a:gd name="T1" fmla="*/ 26256 h 607"/>
                <a:gd name="T2" fmla="*/ 19264 w 139"/>
                <a:gd name="T3" fmla="*/ 26256 h 607"/>
                <a:gd name="T4" fmla="*/ 19264 w 139"/>
                <a:gd name="T5" fmla="*/ 86616 h 607"/>
                <a:gd name="T6" fmla="*/ 428 w 139"/>
                <a:gd name="T7" fmla="*/ 86616 h 607"/>
                <a:gd name="T8" fmla="*/ 428 w 139"/>
                <a:gd name="T9" fmla="*/ 26256 h 607"/>
                <a:gd name="T10" fmla="*/ 9846 w 139"/>
                <a:gd name="T11" fmla="*/ 0 h 607"/>
                <a:gd name="T12" fmla="*/ 12700 w 139"/>
                <a:gd name="T13" fmla="*/ 285 h 607"/>
                <a:gd name="T14" fmla="*/ 15126 w 139"/>
                <a:gd name="T15" fmla="*/ 1427 h 607"/>
                <a:gd name="T16" fmla="*/ 17124 w 139"/>
                <a:gd name="T17" fmla="*/ 2854 h 607"/>
                <a:gd name="T18" fmla="*/ 18551 w 139"/>
                <a:gd name="T19" fmla="*/ 4709 h 607"/>
                <a:gd name="T20" fmla="*/ 19407 w 139"/>
                <a:gd name="T21" fmla="*/ 6849 h 607"/>
                <a:gd name="T22" fmla="*/ 19835 w 139"/>
                <a:gd name="T23" fmla="*/ 9418 h 607"/>
                <a:gd name="T24" fmla="*/ 19550 w 139"/>
                <a:gd name="T25" fmla="*/ 11986 h 607"/>
                <a:gd name="T26" fmla="*/ 18551 w 139"/>
                <a:gd name="T27" fmla="*/ 14270 h 607"/>
                <a:gd name="T28" fmla="*/ 17124 w 139"/>
                <a:gd name="T29" fmla="*/ 15982 h 607"/>
                <a:gd name="T30" fmla="*/ 15126 w 139"/>
                <a:gd name="T31" fmla="*/ 17552 h 607"/>
                <a:gd name="T32" fmla="*/ 12700 w 139"/>
                <a:gd name="T33" fmla="*/ 18408 h 607"/>
                <a:gd name="T34" fmla="*/ 9703 w 139"/>
                <a:gd name="T35" fmla="*/ 18836 h 607"/>
                <a:gd name="T36" fmla="*/ 6849 w 139"/>
                <a:gd name="T37" fmla="*/ 18408 h 607"/>
                <a:gd name="T38" fmla="*/ 4566 w 139"/>
                <a:gd name="T39" fmla="*/ 17552 h 607"/>
                <a:gd name="T40" fmla="*/ 2711 w 139"/>
                <a:gd name="T41" fmla="*/ 15982 h 607"/>
                <a:gd name="T42" fmla="*/ 1142 w 139"/>
                <a:gd name="T43" fmla="*/ 14270 h 607"/>
                <a:gd name="T44" fmla="*/ 285 w 139"/>
                <a:gd name="T45" fmla="*/ 11986 h 607"/>
                <a:gd name="T46" fmla="*/ 0 w 139"/>
                <a:gd name="T47" fmla="*/ 9418 h 607"/>
                <a:gd name="T48" fmla="*/ 285 w 139"/>
                <a:gd name="T49" fmla="*/ 6849 h 607"/>
                <a:gd name="T50" fmla="*/ 1284 w 139"/>
                <a:gd name="T51" fmla="*/ 4709 h 607"/>
                <a:gd name="T52" fmla="*/ 2711 w 139"/>
                <a:gd name="T53" fmla="*/ 2854 h 607"/>
                <a:gd name="T54" fmla="*/ 4566 w 139"/>
                <a:gd name="T55" fmla="*/ 1427 h 607"/>
                <a:gd name="T56" fmla="*/ 7135 w 139"/>
                <a:gd name="T57" fmla="*/ 285 h 607"/>
                <a:gd name="T58" fmla="*/ 9846 w 139"/>
                <a:gd name="T59" fmla="*/ 0 h 6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39" h="607">
                  <a:moveTo>
                    <a:pt x="3" y="184"/>
                  </a:moveTo>
                  <a:lnTo>
                    <a:pt x="135" y="184"/>
                  </a:lnTo>
                  <a:lnTo>
                    <a:pt x="135" y="607"/>
                  </a:lnTo>
                  <a:lnTo>
                    <a:pt x="3" y="607"/>
                  </a:lnTo>
                  <a:lnTo>
                    <a:pt x="3" y="184"/>
                  </a:lnTo>
                  <a:close/>
                  <a:moveTo>
                    <a:pt x="69" y="0"/>
                  </a:moveTo>
                  <a:lnTo>
                    <a:pt x="89" y="2"/>
                  </a:lnTo>
                  <a:lnTo>
                    <a:pt x="106" y="10"/>
                  </a:lnTo>
                  <a:lnTo>
                    <a:pt x="120" y="20"/>
                  </a:lnTo>
                  <a:lnTo>
                    <a:pt x="130" y="33"/>
                  </a:lnTo>
                  <a:lnTo>
                    <a:pt x="136" y="48"/>
                  </a:lnTo>
                  <a:lnTo>
                    <a:pt x="139" y="66"/>
                  </a:lnTo>
                  <a:lnTo>
                    <a:pt x="137" y="84"/>
                  </a:lnTo>
                  <a:lnTo>
                    <a:pt x="130" y="100"/>
                  </a:lnTo>
                  <a:lnTo>
                    <a:pt x="120" y="112"/>
                  </a:lnTo>
                  <a:lnTo>
                    <a:pt x="106" y="123"/>
                  </a:lnTo>
                  <a:lnTo>
                    <a:pt x="89" y="129"/>
                  </a:lnTo>
                  <a:lnTo>
                    <a:pt x="68" y="132"/>
                  </a:lnTo>
                  <a:lnTo>
                    <a:pt x="48" y="129"/>
                  </a:lnTo>
                  <a:lnTo>
                    <a:pt x="32" y="123"/>
                  </a:lnTo>
                  <a:lnTo>
                    <a:pt x="19" y="112"/>
                  </a:lnTo>
                  <a:lnTo>
                    <a:pt x="8" y="100"/>
                  </a:lnTo>
                  <a:lnTo>
                    <a:pt x="2" y="84"/>
                  </a:lnTo>
                  <a:lnTo>
                    <a:pt x="0" y="66"/>
                  </a:lnTo>
                  <a:lnTo>
                    <a:pt x="2" y="48"/>
                  </a:lnTo>
                  <a:lnTo>
                    <a:pt x="9" y="33"/>
                  </a:lnTo>
                  <a:lnTo>
                    <a:pt x="19" y="20"/>
                  </a:lnTo>
                  <a:lnTo>
                    <a:pt x="32" y="10"/>
                  </a:lnTo>
                  <a:lnTo>
                    <a:pt x="50" y="2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5" name="Freeform 12"/>
            <p:cNvSpPr>
              <a:spLocks/>
            </p:cNvSpPr>
            <p:nvPr/>
          </p:nvSpPr>
          <p:spPr bwMode="auto">
            <a:xfrm>
              <a:off x="11379428" y="406549"/>
              <a:ext cx="37529" cy="61787"/>
            </a:xfrm>
            <a:custGeom>
              <a:avLst/>
              <a:gdLst>
                <a:gd name="T0" fmla="*/ 33534 w 263"/>
                <a:gd name="T1" fmla="*/ 0 h 433"/>
                <a:gd name="T2" fmla="*/ 35103 w 263"/>
                <a:gd name="T3" fmla="*/ 0 h 433"/>
                <a:gd name="T4" fmla="*/ 36387 w 263"/>
                <a:gd name="T5" fmla="*/ 143 h 433"/>
                <a:gd name="T6" fmla="*/ 37529 w 263"/>
                <a:gd name="T7" fmla="*/ 285 h 433"/>
                <a:gd name="T8" fmla="*/ 37529 w 263"/>
                <a:gd name="T9" fmla="*/ 17980 h 433"/>
                <a:gd name="T10" fmla="*/ 35246 w 263"/>
                <a:gd name="T11" fmla="*/ 17552 h 433"/>
                <a:gd name="T12" fmla="*/ 32392 w 263"/>
                <a:gd name="T13" fmla="*/ 17409 h 433"/>
                <a:gd name="T14" fmla="*/ 29253 w 263"/>
                <a:gd name="T15" fmla="*/ 17694 h 433"/>
                <a:gd name="T16" fmla="*/ 26256 w 263"/>
                <a:gd name="T17" fmla="*/ 18693 h 433"/>
                <a:gd name="T18" fmla="*/ 23973 w 263"/>
                <a:gd name="T19" fmla="*/ 20120 h 433"/>
                <a:gd name="T20" fmla="*/ 21832 w 263"/>
                <a:gd name="T21" fmla="*/ 21975 h 433"/>
                <a:gd name="T22" fmla="*/ 20548 w 263"/>
                <a:gd name="T23" fmla="*/ 24258 h 433"/>
                <a:gd name="T24" fmla="*/ 19549 w 263"/>
                <a:gd name="T25" fmla="*/ 26969 h 433"/>
                <a:gd name="T26" fmla="*/ 19407 w 263"/>
                <a:gd name="T27" fmla="*/ 28967 h 433"/>
                <a:gd name="T28" fmla="*/ 19264 w 263"/>
                <a:gd name="T29" fmla="*/ 31108 h 433"/>
                <a:gd name="T30" fmla="*/ 19264 w 263"/>
                <a:gd name="T31" fmla="*/ 61787 h 433"/>
                <a:gd name="T32" fmla="*/ 428 w 263"/>
                <a:gd name="T33" fmla="*/ 61787 h 433"/>
                <a:gd name="T34" fmla="*/ 428 w 263"/>
                <a:gd name="T35" fmla="*/ 21262 h 433"/>
                <a:gd name="T36" fmla="*/ 428 w 263"/>
                <a:gd name="T37" fmla="*/ 15126 h 433"/>
                <a:gd name="T38" fmla="*/ 428 w 263"/>
                <a:gd name="T39" fmla="*/ 9989 h 433"/>
                <a:gd name="T40" fmla="*/ 285 w 263"/>
                <a:gd name="T41" fmla="*/ 5422 h 433"/>
                <a:gd name="T42" fmla="*/ 0 w 263"/>
                <a:gd name="T43" fmla="*/ 1427 h 433"/>
                <a:gd name="T44" fmla="*/ 16125 w 263"/>
                <a:gd name="T45" fmla="*/ 1427 h 433"/>
                <a:gd name="T46" fmla="*/ 16838 w 263"/>
                <a:gd name="T47" fmla="*/ 12414 h 433"/>
                <a:gd name="T48" fmla="*/ 17266 w 263"/>
                <a:gd name="T49" fmla="*/ 12414 h 433"/>
                <a:gd name="T50" fmla="*/ 18836 w 263"/>
                <a:gd name="T51" fmla="*/ 8990 h 433"/>
                <a:gd name="T52" fmla="*/ 20834 w 263"/>
                <a:gd name="T53" fmla="*/ 6136 h 433"/>
                <a:gd name="T54" fmla="*/ 23117 w 263"/>
                <a:gd name="T55" fmla="*/ 3853 h 433"/>
                <a:gd name="T56" fmla="*/ 25543 w 263"/>
                <a:gd name="T57" fmla="*/ 2140 h 433"/>
                <a:gd name="T58" fmla="*/ 28254 w 263"/>
                <a:gd name="T59" fmla="*/ 856 h 433"/>
                <a:gd name="T60" fmla="*/ 31108 w 263"/>
                <a:gd name="T61" fmla="*/ 143 h 433"/>
                <a:gd name="T62" fmla="*/ 33534 w 263"/>
                <a:gd name="T63" fmla="*/ 0 h 43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63" h="433">
                  <a:moveTo>
                    <a:pt x="235" y="0"/>
                  </a:moveTo>
                  <a:lnTo>
                    <a:pt x="246" y="0"/>
                  </a:lnTo>
                  <a:lnTo>
                    <a:pt x="255" y="1"/>
                  </a:lnTo>
                  <a:lnTo>
                    <a:pt x="263" y="2"/>
                  </a:lnTo>
                  <a:lnTo>
                    <a:pt x="263" y="126"/>
                  </a:lnTo>
                  <a:lnTo>
                    <a:pt x="247" y="123"/>
                  </a:lnTo>
                  <a:lnTo>
                    <a:pt x="227" y="122"/>
                  </a:lnTo>
                  <a:lnTo>
                    <a:pt x="205" y="124"/>
                  </a:lnTo>
                  <a:lnTo>
                    <a:pt x="184" y="131"/>
                  </a:lnTo>
                  <a:lnTo>
                    <a:pt x="168" y="141"/>
                  </a:lnTo>
                  <a:lnTo>
                    <a:pt x="153" y="154"/>
                  </a:lnTo>
                  <a:lnTo>
                    <a:pt x="144" y="170"/>
                  </a:lnTo>
                  <a:lnTo>
                    <a:pt x="137" y="189"/>
                  </a:lnTo>
                  <a:lnTo>
                    <a:pt x="136" y="203"/>
                  </a:lnTo>
                  <a:lnTo>
                    <a:pt x="135" y="218"/>
                  </a:lnTo>
                  <a:lnTo>
                    <a:pt x="135" y="433"/>
                  </a:lnTo>
                  <a:lnTo>
                    <a:pt x="3" y="433"/>
                  </a:lnTo>
                  <a:lnTo>
                    <a:pt x="3" y="149"/>
                  </a:lnTo>
                  <a:lnTo>
                    <a:pt x="3" y="106"/>
                  </a:lnTo>
                  <a:lnTo>
                    <a:pt x="3" y="70"/>
                  </a:lnTo>
                  <a:lnTo>
                    <a:pt x="2" y="38"/>
                  </a:lnTo>
                  <a:lnTo>
                    <a:pt x="0" y="10"/>
                  </a:lnTo>
                  <a:lnTo>
                    <a:pt x="113" y="10"/>
                  </a:lnTo>
                  <a:lnTo>
                    <a:pt x="118" y="87"/>
                  </a:lnTo>
                  <a:lnTo>
                    <a:pt x="121" y="87"/>
                  </a:lnTo>
                  <a:lnTo>
                    <a:pt x="132" y="63"/>
                  </a:lnTo>
                  <a:lnTo>
                    <a:pt x="146" y="43"/>
                  </a:lnTo>
                  <a:lnTo>
                    <a:pt x="162" y="27"/>
                  </a:lnTo>
                  <a:lnTo>
                    <a:pt x="179" y="15"/>
                  </a:lnTo>
                  <a:lnTo>
                    <a:pt x="198" y="6"/>
                  </a:lnTo>
                  <a:lnTo>
                    <a:pt x="218" y="1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6" name="Freeform 13"/>
            <p:cNvSpPr>
              <a:spLocks noEditPoints="1"/>
            </p:cNvSpPr>
            <p:nvPr/>
          </p:nvSpPr>
          <p:spPr bwMode="auto">
            <a:xfrm>
              <a:off x="11426375" y="381720"/>
              <a:ext cx="19835" cy="86616"/>
            </a:xfrm>
            <a:custGeom>
              <a:avLst/>
              <a:gdLst>
                <a:gd name="T0" fmla="*/ 428 w 139"/>
                <a:gd name="T1" fmla="*/ 26256 h 607"/>
                <a:gd name="T2" fmla="*/ 19122 w 139"/>
                <a:gd name="T3" fmla="*/ 26256 h 607"/>
                <a:gd name="T4" fmla="*/ 19122 w 139"/>
                <a:gd name="T5" fmla="*/ 86616 h 607"/>
                <a:gd name="T6" fmla="*/ 428 w 139"/>
                <a:gd name="T7" fmla="*/ 86616 h 607"/>
                <a:gd name="T8" fmla="*/ 428 w 139"/>
                <a:gd name="T9" fmla="*/ 26256 h 607"/>
                <a:gd name="T10" fmla="*/ 9989 w 139"/>
                <a:gd name="T11" fmla="*/ 0 h 607"/>
                <a:gd name="T12" fmla="*/ 12843 w 139"/>
                <a:gd name="T13" fmla="*/ 285 h 607"/>
                <a:gd name="T14" fmla="*/ 15269 w 139"/>
                <a:gd name="T15" fmla="*/ 1427 h 607"/>
                <a:gd name="T16" fmla="*/ 17266 w 139"/>
                <a:gd name="T17" fmla="*/ 2854 h 607"/>
                <a:gd name="T18" fmla="*/ 18693 w 139"/>
                <a:gd name="T19" fmla="*/ 4709 h 607"/>
                <a:gd name="T20" fmla="*/ 19550 w 139"/>
                <a:gd name="T21" fmla="*/ 6849 h 607"/>
                <a:gd name="T22" fmla="*/ 19835 w 139"/>
                <a:gd name="T23" fmla="*/ 9418 h 607"/>
                <a:gd name="T24" fmla="*/ 19550 w 139"/>
                <a:gd name="T25" fmla="*/ 11986 h 607"/>
                <a:gd name="T26" fmla="*/ 18693 w 139"/>
                <a:gd name="T27" fmla="*/ 14270 h 607"/>
                <a:gd name="T28" fmla="*/ 17266 w 139"/>
                <a:gd name="T29" fmla="*/ 15982 h 607"/>
                <a:gd name="T30" fmla="*/ 15126 w 139"/>
                <a:gd name="T31" fmla="*/ 17552 h 607"/>
                <a:gd name="T32" fmla="*/ 12700 w 139"/>
                <a:gd name="T33" fmla="*/ 18408 h 607"/>
                <a:gd name="T34" fmla="*/ 9703 w 139"/>
                <a:gd name="T35" fmla="*/ 18836 h 607"/>
                <a:gd name="T36" fmla="*/ 6992 w 139"/>
                <a:gd name="T37" fmla="*/ 18408 h 607"/>
                <a:gd name="T38" fmla="*/ 4566 w 139"/>
                <a:gd name="T39" fmla="*/ 17552 h 607"/>
                <a:gd name="T40" fmla="*/ 2569 w 139"/>
                <a:gd name="T41" fmla="*/ 15982 h 607"/>
                <a:gd name="T42" fmla="*/ 1142 w 139"/>
                <a:gd name="T43" fmla="*/ 14270 h 607"/>
                <a:gd name="T44" fmla="*/ 285 w 139"/>
                <a:gd name="T45" fmla="*/ 11986 h 607"/>
                <a:gd name="T46" fmla="*/ 0 w 139"/>
                <a:gd name="T47" fmla="*/ 9418 h 607"/>
                <a:gd name="T48" fmla="*/ 285 w 139"/>
                <a:gd name="T49" fmla="*/ 6849 h 607"/>
                <a:gd name="T50" fmla="*/ 1142 w 139"/>
                <a:gd name="T51" fmla="*/ 4709 h 607"/>
                <a:gd name="T52" fmla="*/ 2711 w 139"/>
                <a:gd name="T53" fmla="*/ 2854 h 607"/>
                <a:gd name="T54" fmla="*/ 4709 w 139"/>
                <a:gd name="T55" fmla="*/ 1427 h 607"/>
                <a:gd name="T56" fmla="*/ 7135 w 139"/>
                <a:gd name="T57" fmla="*/ 285 h 607"/>
                <a:gd name="T58" fmla="*/ 9989 w 139"/>
                <a:gd name="T59" fmla="*/ 0 h 6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39" h="607">
                  <a:moveTo>
                    <a:pt x="3" y="184"/>
                  </a:moveTo>
                  <a:lnTo>
                    <a:pt x="134" y="184"/>
                  </a:lnTo>
                  <a:lnTo>
                    <a:pt x="134" y="607"/>
                  </a:lnTo>
                  <a:lnTo>
                    <a:pt x="3" y="607"/>
                  </a:lnTo>
                  <a:lnTo>
                    <a:pt x="3" y="184"/>
                  </a:lnTo>
                  <a:close/>
                  <a:moveTo>
                    <a:pt x="70" y="0"/>
                  </a:moveTo>
                  <a:lnTo>
                    <a:pt x="90" y="2"/>
                  </a:lnTo>
                  <a:lnTo>
                    <a:pt x="107" y="10"/>
                  </a:lnTo>
                  <a:lnTo>
                    <a:pt x="121" y="20"/>
                  </a:lnTo>
                  <a:lnTo>
                    <a:pt x="131" y="33"/>
                  </a:lnTo>
                  <a:lnTo>
                    <a:pt x="137" y="48"/>
                  </a:lnTo>
                  <a:lnTo>
                    <a:pt x="139" y="66"/>
                  </a:lnTo>
                  <a:lnTo>
                    <a:pt x="137" y="84"/>
                  </a:lnTo>
                  <a:lnTo>
                    <a:pt x="131" y="100"/>
                  </a:lnTo>
                  <a:lnTo>
                    <a:pt x="121" y="112"/>
                  </a:lnTo>
                  <a:lnTo>
                    <a:pt x="106" y="123"/>
                  </a:lnTo>
                  <a:lnTo>
                    <a:pt x="89" y="129"/>
                  </a:lnTo>
                  <a:lnTo>
                    <a:pt x="68" y="132"/>
                  </a:lnTo>
                  <a:lnTo>
                    <a:pt x="49" y="129"/>
                  </a:lnTo>
                  <a:lnTo>
                    <a:pt x="32" y="123"/>
                  </a:lnTo>
                  <a:lnTo>
                    <a:pt x="18" y="112"/>
                  </a:lnTo>
                  <a:lnTo>
                    <a:pt x="8" y="100"/>
                  </a:lnTo>
                  <a:lnTo>
                    <a:pt x="2" y="84"/>
                  </a:lnTo>
                  <a:lnTo>
                    <a:pt x="0" y="66"/>
                  </a:lnTo>
                  <a:lnTo>
                    <a:pt x="2" y="48"/>
                  </a:lnTo>
                  <a:lnTo>
                    <a:pt x="8" y="33"/>
                  </a:lnTo>
                  <a:lnTo>
                    <a:pt x="19" y="20"/>
                  </a:lnTo>
                  <a:lnTo>
                    <a:pt x="33" y="10"/>
                  </a:lnTo>
                  <a:lnTo>
                    <a:pt x="50" y="2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7" name="Freeform 14"/>
            <p:cNvSpPr>
              <a:spLocks noEditPoints="1"/>
            </p:cNvSpPr>
            <p:nvPr/>
          </p:nvSpPr>
          <p:spPr bwMode="auto">
            <a:xfrm>
              <a:off x="11457197" y="406549"/>
              <a:ext cx="63214" cy="63214"/>
            </a:xfrm>
            <a:custGeom>
              <a:avLst/>
              <a:gdLst>
                <a:gd name="T0" fmla="*/ 28682 w 443"/>
                <a:gd name="T1" fmla="*/ 13699 h 443"/>
                <a:gd name="T2" fmla="*/ 23973 w 443"/>
                <a:gd name="T3" fmla="*/ 16695 h 443"/>
                <a:gd name="T4" fmla="*/ 20976 w 443"/>
                <a:gd name="T5" fmla="*/ 21832 h 443"/>
                <a:gd name="T6" fmla="*/ 19549 w 443"/>
                <a:gd name="T7" fmla="*/ 28111 h 443"/>
                <a:gd name="T8" fmla="*/ 19692 w 443"/>
                <a:gd name="T9" fmla="*/ 35674 h 443"/>
                <a:gd name="T10" fmla="*/ 21832 w 443"/>
                <a:gd name="T11" fmla="*/ 42951 h 443"/>
                <a:gd name="T12" fmla="*/ 25828 w 443"/>
                <a:gd name="T13" fmla="*/ 47946 h 443"/>
                <a:gd name="T14" fmla="*/ 31821 w 443"/>
                <a:gd name="T15" fmla="*/ 49658 h 443"/>
                <a:gd name="T16" fmla="*/ 37243 w 443"/>
                <a:gd name="T17" fmla="*/ 48088 h 443"/>
                <a:gd name="T18" fmla="*/ 41382 w 443"/>
                <a:gd name="T19" fmla="*/ 43237 h 443"/>
                <a:gd name="T20" fmla="*/ 43522 w 443"/>
                <a:gd name="T21" fmla="*/ 35959 h 443"/>
                <a:gd name="T22" fmla="*/ 43665 w 443"/>
                <a:gd name="T23" fmla="*/ 28111 h 443"/>
                <a:gd name="T24" fmla="*/ 42238 w 443"/>
                <a:gd name="T25" fmla="*/ 21832 h 443"/>
                <a:gd name="T26" fmla="*/ 39241 w 443"/>
                <a:gd name="T27" fmla="*/ 16695 h 443"/>
                <a:gd name="T28" fmla="*/ 34675 w 443"/>
                <a:gd name="T29" fmla="*/ 13699 h 443"/>
                <a:gd name="T30" fmla="*/ 32392 w 443"/>
                <a:gd name="T31" fmla="*/ 0 h 443"/>
                <a:gd name="T32" fmla="*/ 43665 w 443"/>
                <a:gd name="T33" fmla="*/ 1712 h 443"/>
                <a:gd name="T34" fmla="*/ 52797 w 443"/>
                <a:gd name="T35" fmla="*/ 6849 h 443"/>
                <a:gd name="T36" fmla="*/ 59361 w 443"/>
                <a:gd name="T37" fmla="*/ 14840 h 443"/>
                <a:gd name="T38" fmla="*/ 62643 w 443"/>
                <a:gd name="T39" fmla="*/ 24972 h 443"/>
                <a:gd name="T40" fmla="*/ 62786 w 443"/>
                <a:gd name="T41" fmla="*/ 36673 h 443"/>
                <a:gd name="T42" fmla="*/ 60075 w 443"/>
                <a:gd name="T43" fmla="*/ 46233 h 443"/>
                <a:gd name="T44" fmla="*/ 54938 w 443"/>
                <a:gd name="T45" fmla="*/ 53796 h 443"/>
                <a:gd name="T46" fmla="*/ 48088 w 443"/>
                <a:gd name="T47" fmla="*/ 58933 h 443"/>
                <a:gd name="T48" fmla="*/ 39955 w 443"/>
                <a:gd name="T49" fmla="*/ 62072 h 443"/>
                <a:gd name="T50" fmla="*/ 31250 w 443"/>
                <a:gd name="T51" fmla="*/ 63214 h 443"/>
                <a:gd name="T52" fmla="*/ 21262 w 443"/>
                <a:gd name="T53" fmla="*/ 61787 h 443"/>
                <a:gd name="T54" fmla="*/ 12700 w 443"/>
                <a:gd name="T55" fmla="*/ 57792 h 443"/>
                <a:gd name="T56" fmla="*/ 5993 w 443"/>
                <a:gd name="T57" fmla="*/ 51370 h 443"/>
                <a:gd name="T58" fmla="*/ 1570 w 443"/>
                <a:gd name="T59" fmla="*/ 42809 h 443"/>
                <a:gd name="T60" fmla="*/ 0 w 443"/>
                <a:gd name="T61" fmla="*/ 31964 h 443"/>
                <a:gd name="T62" fmla="*/ 1570 w 443"/>
                <a:gd name="T63" fmla="*/ 21119 h 443"/>
                <a:gd name="T64" fmla="*/ 5708 w 443"/>
                <a:gd name="T65" fmla="*/ 12272 h 443"/>
                <a:gd name="T66" fmla="*/ 12700 w 443"/>
                <a:gd name="T67" fmla="*/ 5565 h 443"/>
                <a:gd name="T68" fmla="*/ 21404 w 443"/>
                <a:gd name="T69" fmla="*/ 1427 h 443"/>
                <a:gd name="T70" fmla="*/ 32392 w 443"/>
                <a:gd name="T71" fmla="*/ 0 h 44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43" h="443">
                  <a:moveTo>
                    <a:pt x="223" y="94"/>
                  </a:moveTo>
                  <a:lnTo>
                    <a:pt x="201" y="96"/>
                  </a:lnTo>
                  <a:lnTo>
                    <a:pt x="182" y="105"/>
                  </a:lnTo>
                  <a:lnTo>
                    <a:pt x="168" y="117"/>
                  </a:lnTo>
                  <a:lnTo>
                    <a:pt x="157" y="134"/>
                  </a:lnTo>
                  <a:lnTo>
                    <a:pt x="147" y="153"/>
                  </a:lnTo>
                  <a:lnTo>
                    <a:pt x="140" y="175"/>
                  </a:lnTo>
                  <a:lnTo>
                    <a:pt x="137" y="197"/>
                  </a:lnTo>
                  <a:lnTo>
                    <a:pt x="136" y="221"/>
                  </a:lnTo>
                  <a:lnTo>
                    <a:pt x="138" y="250"/>
                  </a:lnTo>
                  <a:lnTo>
                    <a:pt x="143" y="278"/>
                  </a:lnTo>
                  <a:lnTo>
                    <a:pt x="153" y="301"/>
                  </a:lnTo>
                  <a:lnTo>
                    <a:pt x="165" y="321"/>
                  </a:lnTo>
                  <a:lnTo>
                    <a:pt x="181" y="336"/>
                  </a:lnTo>
                  <a:lnTo>
                    <a:pt x="200" y="345"/>
                  </a:lnTo>
                  <a:lnTo>
                    <a:pt x="223" y="348"/>
                  </a:lnTo>
                  <a:lnTo>
                    <a:pt x="244" y="345"/>
                  </a:lnTo>
                  <a:lnTo>
                    <a:pt x="261" y="337"/>
                  </a:lnTo>
                  <a:lnTo>
                    <a:pt x="278" y="322"/>
                  </a:lnTo>
                  <a:lnTo>
                    <a:pt x="290" y="303"/>
                  </a:lnTo>
                  <a:lnTo>
                    <a:pt x="299" y="279"/>
                  </a:lnTo>
                  <a:lnTo>
                    <a:pt x="305" y="252"/>
                  </a:lnTo>
                  <a:lnTo>
                    <a:pt x="307" y="220"/>
                  </a:lnTo>
                  <a:lnTo>
                    <a:pt x="306" y="197"/>
                  </a:lnTo>
                  <a:lnTo>
                    <a:pt x="302" y="174"/>
                  </a:lnTo>
                  <a:lnTo>
                    <a:pt x="296" y="153"/>
                  </a:lnTo>
                  <a:lnTo>
                    <a:pt x="287" y="133"/>
                  </a:lnTo>
                  <a:lnTo>
                    <a:pt x="275" y="117"/>
                  </a:lnTo>
                  <a:lnTo>
                    <a:pt x="261" y="105"/>
                  </a:lnTo>
                  <a:lnTo>
                    <a:pt x="243" y="96"/>
                  </a:lnTo>
                  <a:lnTo>
                    <a:pt x="223" y="94"/>
                  </a:lnTo>
                  <a:close/>
                  <a:moveTo>
                    <a:pt x="227" y="0"/>
                  </a:moveTo>
                  <a:lnTo>
                    <a:pt x="269" y="2"/>
                  </a:lnTo>
                  <a:lnTo>
                    <a:pt x="306" y="12"/>
                  </a:lnTo>
                  <a:lnTo>
                    <a:pt x="340" y="27"/>
                  </a:lnTo>
                  <a:lnTo>
                    <a:pt x="370" y="48"/>
                  </a:lnTo>
                  <a:lnTo>
                    <a:pt x="395" y="74"/>
                  </a:lnTo>
                  <a:lnTo>
                    <a:pt x="416" y="104"/>
                  </a:lnTo>
                  <a:lnTo>
                    <a:pt x="431" y="138"/>
                  </a:lnTo>
                  <a:lnTo>
                    <a:pt x="439" y="175"/>
                  </a:lnTo>
                  <a:lnTo>
                    <a:pt x="443" y="217"/>
                  </a:lnTo>
                  <a:lnTo>
                    <a:pt x="440" y="257"/>
                  </a:lnTo>
                  <a:lnTo>
                    <a:pt x="432" y="292"/>
                  </a:lnTo>
                  <a:lnTo>
                    <a:pt x="421" y="324"/>
                  </a:lnTo>
                  <a:lnTo>
                    <a:pt x="403" y="353"/>
                  </a:lnTo>
                  <a:lnTo>
                    <a:pt x="385" y="377"/>
                  </a:lnTo>
                  <a:lnTo>
                    <a:pt x="361" y="397"/>
                  </a:lnTo>
                  <a:lnTo>
                    <a:pt x="337" y="413"/>
                  </a:lnTo>
                  <a:lnTo>
                    <a:pt x="310" y="427"/>
                  </a:lnTo>
                  <a:lnTo>
                    <a:pt x="280" y="435"/>
                  </a:lnTo>
                  <a:lnTo>
                    <a:pt x="250" y="440"/>
                  </a:lnTo>
                  <a:lnTo>
                    <a:pt x="219" y="443"/>
                  </a:lnTo>
                  <a:lnTo>
                    <a:pt x="182" y="440"/>
                  </a:lnTo>
                  <a:lnTo>
                    <a:pt x="149" y="433"/>
                  </a:lnTo>
                  <a:lnTo>
                    <a:pt x="117" y="421"/>
                  </a:lnTo>
                  <a:lnTo>
                    <a:pt x="89" y="405"/>
                  </a:lnTo>
                  <a:lnTo>
                    <a:pt x="63" y="385"/>
                  </a:lnTo>
                  <a:lnTo>
                    <a:pt x="42" y="360"/>
                  </a:lnTo>
                  <a:lnTo>
                    <a:pt x="24" y="332"/>
                  </a:lnTo>
                  <a:lnTo>
                    <a:pt x="11" y="300"/>
                  </a:lnTo>
                  <a:lnTo>
                    <a:pt x="3" y="264"/>
                  </a:lnTo>
                  <a:lnTo>
                    <a:pt x="0" y="224"/>
                  </a:lnTo>
                  <a:lnTo>
                    <a:pt x="3" y="185"/>
                  </a:lnTo>
                  <a:lnTo>
                    <a:pt x="11" y="148"/>
                  </a:lnTo>
                  <a:lnTo>
                    <a:pt x="23" y="115"/>
                  </a:lnTo>
                  <a:lnTo>
                    <a:pt x="40" y="86"/>
                  </a:lnTo>
                  <a:lnTo>
                    <a:pt x="63" y="60"/>
                  </a:lnTo>
                  <a:lnTo>
                    <a:pt x="89" y="39"/>
                  </a:lnTo>
                  <a:lnTo>
                    <a:pt x="118" y="22"/>
                  </a:lnTo>
                  <a:lnTo>
                    <a:pt x="150" y="10"/>
                  </a:lnTo>
                  <a:lnTo>
                    <a:pt x="187" y="2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8" name="Freeform 15"/>
            <p:cNvSpPr>
              <a:spLocks/>
            </p:cNvSpPr>
            <p:nvPr/>
          </p:nvSpPr>
          <p:spPr bwMode="auto">
            <a:xfrm>
              <a:off x="11531541" y="406549"/>
              <a:ext cx="57791" cy="61787"/>
            </a:xfrm>
            <a:custGeom>
              <a:avLst/>
              <a:gdLst>
                <a:gd name="T0" fmla="*/ 36102 w 405"/>
                <a:gd name="T1" fmla="*/ 0 h 433"/>
                <a:gd name="T2" fmla="*/ 40097 w 405"/>
                <a:gd name="T3" fmla="*/ 285 h 433"/>
                <a:gd name="T4" fmla="*/ 43807 w 405"/>
                <a:gd name="T5" fmla="*/ 1142 h 433"/>
                <a:gd name="T6" fmla="*/ 47232 w 405"/>
                <a:gd name="T7" fmla="*/ 2854 h 433"/>
                <a:gd name="T8" fmla="*/ 50228 w 405"/>
                <a:gd name="T9" fmla="*/ 5137 h 433"/>
                <a:gd name="T10" fmla="*/ 52797 w 405"/>
                <a:gd name="T11" fmla="*/ 7848 h 433"/>
                <a:gd name="T12" fmla="*/ 54937 w 405"/>
                <a:gd name="T13" fmla="*/ 11416 h 433"/>
                <a:gd name="T14" fmla="*/ 56364 w 405"/>
                <a:gd name="T15" fmla="*/ 15696 h 433"/>
                <a:gd name="T16" fmla="*/ 57363 w 405"/>
                <a:gd name="T17" fmla="*/ 20548 h 433"/>
                <a:gd name="T18" fmla="*/ 57791 w 405"/>
                <a:gd name="T19" fmla="*/ 25971 h 433"/>
                <a:gd name="T20" fmla="*/ 57791 w 405"/>
                <a:gd name="T21" fmla="*/ 61787 h 433"/>
                <a:gd name="T22" fmla="*/ 38955 w 405"/>
                <a:gd name="T23" fmla="*/ 61787 h 433"/>
                <a:gd name="T24" fmla="*/ 38955 w 405"/>
                <a:gd name="T25" fmla="*/ 28396 h 433"/>
                <a:gd name="T26" fmla="*/ 38670 w 405"/>
                <a:gd name="T27" fmla="*/ 25114 h 433"/>
                <a:gd name="T28" fmla="*/ 38242 w 405"/>
                <a:gd name="T29" fmla="*/ 22403 h 433"/>
                <a:gd name="T30" fmla="*/ 37243 w 405"/>
                <a:gd name="T31" fmla="*/ 19835 h 433"/>
                <a:gd name="T32" fmla="*/ 36102 w 405"/>
                <a:gd name="T33" fmla="*/ 17980 h 433"/>
                <a:gd name="T34" fmla="*/ 34247 w 405"/>
                <a:gd name="T35" fmla="*/ 16553 h 433"/>
                <a:gd name="T36" fmla="*/ 31963 w 405"/>
                <a:gd name="T37" fmla="*/ 15411 h 433"/>
                <a:gd name="T38" fmla="*/ 29395 w 405"/>
                <a:gd name="T39" fmla="*/ 15268 h 433"/>
                <a:gd name="T40" fmla="*/ 26541 w 405"/>
                <a:gd name="T41" fmla="*/ 15696 h 433"/>
                <a:gd name="T42" fmla="*/ 24258 w 405"/>
                <a:gd name="T43" fmla="*/ 16695 h 433"/>
                <a:gd name="T44" fmla="*/ 22403 w 405"/>
                <a:gd name="T45" fmla="*/ 18265 h 433"/>
                <a:gd name="T46" fmla="*/ 20691 w 405"/>
                <a:gd name="T47" fmla="*/ 20263 h 433"/>
                <a:gd name="T48" fmla="*/ 19834 w 405"/>
                <a:gd name="T49" fmla="*/ 22403 h 433"/>
                <a:gd name="T50" fmla="*/ 19406 w 405"/>
                <a:gd name="T51" fmla="*/ 24401 h 433"/>
                <a:gd name="T52" fmla="*/ 19121 w 405"/>
                <a:gd name="T53" fmla="*/ 26969 h 433"/>
                <a:gd name="T54" fmla="*/ 19121 w 405"/>
                <a:gd name="T55" fmla="*/ 61787 h 433"/>
                <a:gd name="T56" fmla="*/ 428 w 405"/>
                <a:gd name="T57" fmla="*/ 61787 h 433"/>
                <a:gd name="T58" fmla="*/ 428 w 405"/>
                <a:gd name="T59" fmla="*/ 20548 h 433"/>
                <a:gd name="T60" fmla="*/ 285 w 405"/>
                <a:gd name="T61" fmla="*/ 13556 h 433"/>
                <a:gd name="T62" fmla="*/ 143 w 405"/>
                <a:gd name="T63" fmla="*/ 7135 h 433"/>
                <a:gd name="T64" fmla="*/ 0 w 405"/>
                <a:gd name="T65" fmla="*/ 1427 h 433"/>
                <a:gd name="T66" fmla="*/ 16124 w 405"/>
                <a:gd name="T67" fmla="*/ 1427 h 433"/>
                <a:gd name="T68" fmla="*/ 16981 w 405"/>
                <a:gd name="T69" fmla="*/ 9846 h 433"/>
                <a:gd name="T70" fmla="*/ 17409 w 405"/>
                <a:gd name="T71" fmla="*/ 9846 h 433"/>
                <a:gd name="T72" fmla="*/ 18836 w 405"/>
                <a:gd name="T73" fmla="*/ 8134 h 433"/>
                <a:gd name="T74" fmla="*/ 20405 w 405"/>
                <a:gd name="T75" fmla="*/ 6136 h 433"/>
                <a:gd name="T76" fmla="*/ 22688 w 405"/>
                <a:gd name="T77" fmla="*/ 4424 h 433"/>
                <a:gd name="T78" fmla="*/ 25257 w 405"/>
                <a:gd name="T79" fmla="*/ 2569 h 433"/>
                <a:gd name="T80" fmla="*/ 28539 w 405"/>
                <a:gd name="T81" fmla="*/ 1142 h 433"/>
                <a:gd name="T82" fmla="*/ 31963 w 405"/>
                <a:gd name="T83" fmla="*/ 285 h 433"/>
                <a:gd name="T84" fmla="*/ 36102 w 405"/>
                <a:gd name="T85" fmla="*/ 0 h 43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05" h="433">
                  <a:moveTo>
                    <a:pt x="253" y="0"/>
                  </a:moveTo>
                  <a:lnTo>
                    <a:pt x="281" y="2"/>
                  </a:lnTo>
                  <a:lnTo>
                    <a:pt x="307" y="8"/>
                  </a:lnTo>
                  <a:lnTo>
                    <a:pt x="331" y="20"/>
                  </a:lnTo>
                  <a:lnTo>
                    <a:pt x="352" y="36"/>
                  </a:lnTo>
                  <a:lnTo>
                    <a:pt x="370" y="55"/>
                  </a:lnTo>
                  <a:lnTo>
                    <a:pt x="385" y="80"/>
                  </a:lnTo>
                  <a:lnTo>
                    <a:pt x="395" y="110"/>
                  </a:lnTo>
                  <a:lnTo>
                    <a:pt x="402" y="144"/>
                  </a:lnTo>
                  <a:lnTo>
                    <a:pt x="405" y="182"/>
                  </a:lnTo>
                  <a:lnTo>
                    <a:pt x="405" y="433"/>
                  </a:lnTo>
                  <a:lnTo>
                    <a:pt x="273" y="433"/>
                  </a:lnTo>
                  <a:lnTo>
                    <a:pt x="273" y="199"/>
                  </a:lnTo>
                  <a:lnTo>
                    <a:pt x="271" y="176"/>
                  </a:lnTo>
                  <a:lnTo>
                    <a:pt x="268" y="157"/>
                  </a:lnTo>
                  <a:lnTo>
                    <a:pt x="261" y="139"/>
                  </a:lnTo>
                  <a:lnTo>
                    <a:pt x="253" y="126"/>
                  </a:lnTo>
                  <a:lnTo>
                    <a:pt x="240" y="116"/>
                  </a:lnTo>
                  <a:lnTo>
                    <a:pt x="224" y="108"/>
                  </a:lnTo>
                  <a:lnTo>
                    <a:pt x="206" y="107"/>
                  </a:lnTo>
                  <a:lnTo>
                    <a:pt x="186" y="110"/>
                  </a:lnTo>
                  <a:lnTo>
                    <a:pt x="170" y="117"/>
                  </a:lnTo>
                  <a:lnTo>
                    <a:pt x="157" y="128"/>
                  </a:lnTo>
                  <a:lnTo>
                    <a:pt x="145" y="142"/>
                  </a:lnTo>
                  <a:lnTo>
                    <a:pt x="139" y="157"/>
                  </a:lnTo>
                  <a:lnTo>
                    <a:pt x="136" y="171"/>
                  </a:lnTo>
                  <a:lnTo>
                    <a:pt x="134" y="189"/>
                  </a:lnTo>
                  <a:lnTo>
                    <a:pt x="134" y="433"/>
                  </a:lnTo>
                  <a:lnTo>
                    <a:pt x="3" y="433"/>
                  </a:lnTo>
                  <a:lnTo>
                    <a:pt x="3" y="144"/>
                  </a:lnTo>
                  <a:lnTo>
                    <a:pt x="2" y="95"/>
                  </a:lnTo>
                  <a:lnTo>
                    <a:pt x="1" y="50"/>
                  </a:lnTo>
                  <a:lnTo>
                    <a:pt x="0" y="10"/>
                  </a:lnTo>
                  <a:lnTo>
                    <a:pt x="113" y="10"/>
                  </a:lnTo>
                  <a:lnTo>
                    <a:pt x="119" y="69"/>
                  </a:lnTo>
                  <a:lnTo>
                    <a:pt x="122" y="69"/>
                  </a:lnTo>
                  <a:lnTo>
                    <a:pt x="132" y="57"/>
                  </a:lnTo>
                  <a:lnTo>
                    <a:pt x="143" y="43"/>
                  </a:lnTo>
                  <a:lnTo>
                    <a:pt x="159" y="31"/>
                  </a:lnTo>
                  <a:lnTo>
                    <a:pt x="177" y="18"/>
                  </a:lnTo>
                  <a:lnTo>
                    <a:pt x="200" y="8"/>
                  </a:lnTo>
                  <a:lnTo>
                    <a:pt x="224" y="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9" name="Freeform 16"/>
            <p:cNvSpPr>
              <a:spLocks/>
            </p:cNvSpPr>
            <p:nvPr/>
          </p:nvSpPr>
          <p:spPr bwMode="auto">
            <a:xfrm>
              <a:off x="11605171" y="385002"/>
              <a:ext cx="51798" cy="83334"/>
            </a:xfrm>
            <a:custGeom>
              <a:avLst/>
              <a:gdLst>
                <a:gd name="T0" fmla="*/ 0 w 363"/>
                <a:gd name="T1" fmla="*/ 0 h 584"/>
                <a:gd name="T2" fmla="*/ 18693 w 363"/>
                <a:gd name="T3" fmla="*/ 0 h 584"/>
                <a:gd name="T4" fmla="*/ 18693 w 363"/>
                <a:gd name="T5" fmla="*/ 67495 h 584"/>
                <a:gd name="T6" fmla="*/ 51798 w 363"/>
                <a:gd name="T7" fmla="*/ 67495 h 584"/>
                <a:gd name="T8" fmla="*/ 51798 w 363"/>
                <a:gd name="T9" fmla="*/ 83334 h 584"/>
                <a:gd name="T10" fmla="*/ 0 w 363"/>
                <a:gd name="T11" fmla="*/ 83334 h 584"/>
                <a:gd name="T12" fmla="*/ 0 w 363"/>
                <a:gd name="T13" fmla="*/ 0 h 5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584">
                  <a:moveTo>
                    <a:pt x="0" y="0"/>
                  </a:moveTo>
                  <a:lnTo>
                    <a:pt x="131" y="0"/>
                  </a:lnTo>
                  <a:lnTo>
                    <a:pt x="131" y="473"/>
                  </a:lnTo>
                  <a:lnTo>
                    <a:pt x="363" y="473"/>
                  </a:lnTo>
                  <a:lnTo>
                    <a:pt x="363" y="584"/>
                  </a:lnTo>
                  <a:lnTo>
                    <a:pt x="0" y="5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0" name="Freeform 17"/>
            <p:cNvSpPr>
              <a:spLocks noEditPoints="1"/>
            </p:cNvSpPr>
            <p:nvPr/>
          </p:nvSpPr>
          <p:spPr bwMode="auto">
            <a:xfrm>
              <a:off x="11663962" y="406549"/>
              <a:ext cx="55223" cy="63214"/>
            </a:xfrm>
            <a:custGeom>
              <a:avLst/>
              <a:gdLst>
                <a:gd name="T0" fmla="*/ 32392 w 387"/>
                <a:gd name="T1" fmla="*/ 33391 h 443"/>
                <a:gd name="T2" fmla="*/ 26256 w 387"/>
                <a:gd name="T3" fmla="*/ 34390 h 443"/>
                <a:gd name="T4" fmla="*/ 21547 w 387"/>
                <a:gd name="T5" fmla="*/ 36673 h 443"/>
                <a:gd name="T6" fmla="*/ 18836 w 387"/>
                <a:gd name="T7" fmla="*/ 40240 h 443"/>
                <a:gd name="T8" fmla="*/ 18836 w 387"/>
                <a:gd name="T9" fmla="*/ 45377 h 443"/>
                <a:gd name="T10" fmla="*/ 21547 w 387"/>
                <a:gd name="T11" fmla="*/ 48802 h 443"/>
                <a:gd name="T12" fmla="*/ 25971 w 387"/>
                <a:gd name="T13" fmla="*/ 49943 h 443"/>
                <a:gd name="T14" fmla="*/ 32106 w 387"/>
                <a:gd name="T15" fmla="*/ 47946 h 443"/>
                <a:gd name="T16" fmla="*/ 35816 w 387"/>
                <a:gd name="T17" fmla="*/ 42951 h 443"/>
                <a:gd name="T18" fmla="*/ 36102 w 387"/>
                <a:gd name="T19" fmla="*/ 39812 h 443"/>
                <a:gd name="T20" fmla="*/ 27826 w 387"/>
                <a:gd name="T21" fmla="*/ 0 h 443"/>
                <a:gd name="T22" fmla="*/ 37529 w 387"/>
                <a:gd name="T23" fmla="*/ 999 h 443"/>
                <a:gd name="T24" fmla="*/ 44521 w 387"/>
                <a:gd name="T25" fmla="*/ 4138 h 443"/>
                <a:gd name="T26" fmla="*/ 49658 w 387"/>
                <a:gd name="T27" fmla="*/ 8990 h 443"/>
                <a:gd name="T28" fmla="*/ 52654 w 387"/>
                <a:gd name="T29" fmla="*/ 15126 h 443"/>
                <a:gd name="T30" fmla="*/ 54081 w 387"/>
                <a:gd name="T31" fmla="*/ 22403 h 443"/>
                <a:gd name="T32" fmla="*/ 54224 w 387"/>
                <a:gd name="T33" fmla="*/ 47232 h 443"/>
                <a:gd name="T34" fmla="*/ 54510 w 387"/>
                <a:gd name="T35" fmla="*/ 55508 h 443"/>
                <a:gd name="T36" fmla="*/ 55223 w 387"/>
                <a:gd name="T37" fmla="*/ 61787 h 443"/>
                <a:gd name="T38" fmla="*/ 37243 w 387"/>
                <a:gd name="T39" fmla="*/ 55794 h 443"/>
                <a:gd name="T40" fmla="*/ 34247 w 387"/>
                <a:gd name="T41" fmla="*/ 58220 h 443"/>
                <a:gd name="T42" fmla="*/ 27540 w 387"/>
                <a:gd name="T43" fmla="*/ 61930 h 443"/>
                <a:gd name="T44" fmla="*/ 19549 w 387"/>
                <a:gd name="T45" fmla="*/ 63214 h 443"/>
                <a:gd name="T46" fmla="*/ 11273 w 387"/>
                <a:gd name="T47" fmla="*/ 61644 h 443"/>
                <a:gd name="T48" fmla="*/ 5137 w 387"/>
                <a:gd name="T49" fmla="*/ 57506 h 443"/>
                <a:gd name="T50" fmla="*/ 1427 w 387"/>
                <a:gd name="T51" fmla="*/ 51513 h 443"/>
                <a:gd name="T52" fmla="*/ 0 w 387"/>
                <a:gd name="T53" fmla="*/ 44521 h 443"/>
                <a:gd name="T54" fmla="*/ 1570 w 387"/>
                <a:gd name="T55" fmla="*/ 36245 h 443"/>
                <a:gd name="T56" fmla="*/ 6421 w 387"/>
                <a:gd name="T57" fmla="*/ 29681 h 443"/>
                <a:gd name="T58" fmla="*/ 13699 w 387"/>
                <a:gd name="T59" fmla="*/ 25114 h 443"/>
                <a:gd name="T60" fmla="*/ 23687 w 387"/>
                <a:gd name="T61" fmla="*/ 22403 h 443"/>
                <a:gd name="T62" fmla="*/ 35388 w 387"/>
                <a:gd name="T63" fmla="*/ 21404 h 443"/>
                <a:gd name="T64" fmla="*/ 35388 w 387"/>
                <a:gd name="T65" fmla="*/ 19549 h 443"/>
                <a:gd name="T66" fmla="*/ 34390 w 387"/>
                <a:gd name="T67" fmla="*/ 16838 h 443"/>
                <a:gd name="T68" fmla="*/ 32106 w 387"/>
                <a:gd name="T69" fmla="*/ 14555 h 443"/>
                <a:gd name="T70" fmla="*/ 27683 w 387"/>
                <a:gd name="T71" fmla="*/ 12985 h 443"/>
                <a:gd name="T72" fmla="*/ 19692 w 387"/>
                <a:gd name="T73" fmla="*/ 13128 h 443"/>
                <a:gd name="T74" fmla="*/ 11273 w 387"/>
                <a:gd name="T75" fmla="*/ 15696 h 443"/>
                <a:gd name="T76" fmla="*/ 4424 w 387"/>
                <a:gd name="T77" fmla="*/ 5422 h 443"/>
                <a:gd name="T78" fmla="*/ 11273 w 387"/>
                <a:gd name="T79" fmla="*/ 2426 h 443"/>
                <a:gd name="T80" fmla="*/ 21547 w 387"/>
                <a:gd name="T81" fmla="*/ 285 h 44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87" h="443">
                  <a:moveTo>
                    <a:pt x="253" y="233"/>
                  </a:moveTo>
                  <a:lnTo>
                    <a:pt x="227" y="234"/>
                  </a:lnTo>
                  <a:lnTo>
                    <a:pt x="205" y="237"/>
                  </a:lnTo>
                  <a:lnTo>
                    <a:pt x="184" y="241"/>
                  </a:lnTo>
                  <a:lnTo>
                    <a:pt x="166" y="248"/>
                  </a:lnTo>
                  <a:lnTo>
                    <a:pt x="151" y="257"/>
                  </a:lnTo>
                  <a:lnTo>
                    <a:pt x="140" y="268"/>
                  </a:lnTo>
                  <a:lnTo>
                    <a:pt x="132" y="282"/>
                  </a:lnTo>
                  <a:lnTo>
                    <a:pt x="130" y="300"/>
                  </a:lnTo>
                  <a:lnTo>
                    <a:pt x="132" y="318"/>
                  </a:lnTo>
                  <a:lnTo>
                    <a:pt x="140" y="332"/>
                  </a:lnTo>
                  <a:lnTo>
                    <a:pt x="151" y="342"/>
                  </a:lnTo>
                  <a:lnTo>
                    <a:pt x="166" y="348"/>
                  </a:lnTo>
                  <a:lnTo>
                    <a:pt x="182" y="350"/>
                  </a:lnTo>
                  <a:lnTo>
                    <a:pt x="205" y="347"/>
                  </a:lnTo>
                  <a:lnTo>
                    <a:pt x="225" y="336"/>
                  </a:lnTo>
                  <a:lnTo>
                    <a:pt x="241" y="321"/>
                  </a:lnTo>
                  <a:lnTo>
                    <a:pt x="251" y="301"/>
                  </a:lnTo>
                  <a:lnTo>
                    <a:pt x="252" y="291"/>
                  </a:lnTo>
                  <a:lnTo>
                    <a:pt x="253" y="279"/>
                  </a:lnTo>
                  <a:lnTo>
                    <a:pt x="253" y="233"/>
                  </a:lnTo>
                  <a:close/>
                  <a:moveTo>
                    <a:pt x="195" y="0"/>
                  </a:moveTo>
                  <a:lnTo>
                    <a:pt x="231" y="1"/>
                  </a:lnTo>
                  <a:lnTo>
                    <a:pt x="263" y="7"/>
                  </a:lnTo>
                  <a:lnTo>
                    <a:pt x="290" y="17"/>
                  </a:lnTo>
                  <a:lnTo>
                    <a:pt x="312" y="29"/>
                  </a:lnTo>
                  <a:lnTo>
                    <a:pt x="332" y="44"/>
                  </a:lnTo>
                  <a:lnTo>
                    <a:pt x="348" y="63"/>
                  </a:lnTo>
                  <a:lnTo>
                    <a:pt x="361" y="84"/>
                  </a:lnTo>
                  <a:lnTo>
                    <a:pt x="369" y="106"/>
                  </a:lnTo>
                  <a:lnTo>
                    <a:pt x="375" y="131"/>
                  </a:lnTo>
                  <a:lnTo>
                    <a:pt x="379" y="157"/>
                  </a:lnTo>
                  <a:lnTo>
                    <a:pt x="380" y="182"/>
                  </a:lnTo>
                  <a:lnTo>
                    <a:pt x="380" y="331"/>
                  </a:lnTo>
                  <a:lnTo>
                    <a:pt x="380" y="360"/>
                  </a:lnTo>
                  <a:lnTo>
                    <a:pt x="382" y="389"/>
                  </a:lnTo>
                  <a:lnTo>
                    <a:pt x="384" y="413"/>
                  </a:lnTo>
                  <a:lnTo>
                    <a:pt x="387" y="433"/>
                  </a:lnTo>
                  <a:lnTo>
                    <a:pt x="268" y="433"/>
                  </a:lnTo>
                  <a:lnTo>
                    <a:pt x="261" y="391"/>
                  </a:lnTo>
                  <a:lnTo>
                    <a:pt x="258" y="391"/>
                  </a:lnTo>
                  <a:lnTo>
                    <a:pt x="240" y="408"/>
                  </a:lnTo>
                  <a:lnTo>
                    <a:pt x="217" y="423"/>
                  </a:lnTo>
                  <a:lnTo>
                    <a:pt x="193" y="434"/>
                  </a:lnTo>
                  <a:lnTo>
                    <a:pt x="166" y="440"/>
                  </a:lnTo>
                  <a:lnTo>
                    <a:pt x="137" y="443"/>
                  </a:lnTo>
                  <a:lnTo>
                    <a:pt x="106" y="439"/>
                  </a:lnTo>
                  <a:lnTo>
                    <a:pt x="79" y="432"/>
                  </a:lnTo>
                  <a:lnTo>
                    <a:pt x="56" y="419"/>
                  </a:lnTo>
                  <a:lnTo>
                    <a:pt x="36" y="403"/>
                  </a:lnTo>
                  <a:lnTo>
                    <a:pt x="21" y="384"/>
                  </a:lnTo>
                  <a:lnTo>
                    <a:pt x="10" y="361"/>
                  </a:lnTo>
                  <a:lnTo>
                    <a:pt x="3" y="338"/>
                  </a:lnTo>
                  <a:lnTo>
                    <a:pt x="0" y="312"/>
                  </a:lnTo>
                  <a:lnTo>
                    <a:pt x="3" y="281"/>
                  </a:lnTo>
                  <a:lnTo>
                    <a:pt x="11" y="254"/>
                  </a:lnTo>
                  <a:lnTo>
                    <a:pt x="26" y="229"/>
                  </a:lnTo>
                  <a:lnTo>
                    <a:pt x="45" y="208"/>
                  </a:lnTo>
                  <a:lnTo>
                    <a:pt x="68" y="191"/>
                  </a:lnTo>
                  <a:lnTo>
                    <a:pt x="96" y="176"/>
                  </a:lnTo>
                  <a:lnTo>
                    <a:pt x="128" y="165"/>
                  </a:lnTo>
                  <a:lnTo>
                    <a:pt x="166" y="157"/>
                  </a:lnTo>
                  <a:lnTo>
                    <a:pt x="205" y="153"/>
                  </a:lnTo>
                  <a:lnTo>
                    <a:pt x="248" y="150"/>
                  </a:lnTo>
                  <a:lnTo>
                    <a:pt x="248" y="145"/>
                  </a:lnTo>
                  <a:lnTo>
                    <a:pt x="248" y="137"/>
                  </a:lnTo>
                  <a:lnTo>
                    <a:pt x="246" y="127"/>
                  </a:lnTo>
                  <a:lnTo>
                    <a:pt x="241" y="118"/>
                  </a:lnTo>
                  <a:lnTo>
                    <a:pt x="235" y="110"/>
                  </a:lnTo>
                  <a:lnTo>
                    <a:pt x="225" y="102"/>
                  </a:lnTo>
                  <a:lnTo>
                    <a:pt x="211" y="96"/>
                  </a:lnTo>
                  <a:lnTo>
                    <a:pt x="194" y="91"/>
                  </a:lnTo>
                  <a:lnTo>
                    <a:pt x="172" y="90"/>
                  </a:lnTo>
                  <a:lnTo>
                    <a:pt x="138" y="92"/>
                  </a:lnTo>
                  <a:lnTo>
                    <a:pt x="108" y="100"/>
                  </a:lnTo>
                  <a:lnTo>
                    <a:pt x="79" y="110"/>
                  </a:lnTo>
                  <a:lnTo>
                    <a:pt x="54" y="122"/>
                  </a:lnTo>
                  <a:lnTo>
                    <a:pt x="31" y="38"/>
                  </a:lnTo>
                  <a:lnTo>
                    <a:pt x="52" y="27"/>
                  </a:lnTo>
                  <a:lnTo>
                    <a:pt x="79" y="17"/>
                  </a:lnTo>
                  <a:lnTo>
                    <a:pt x="112" y="8"/>
                  </a:lnTo>
                  <a:lnTo>
                    <a:pt x="151" y="2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1" name="Freeform 18"/>
            <p:cNvSpPr>
              <a:spLocks noEditPoints="1"/>
            </p:cNvSpPr>
            <p:nvPr/>
          </p:nvSpPr>
          <p:spPr bwMode="auto">
            <a:xfrm>
              <a:off x="11732740" y="380579"/>
              <a:ext cx="62501" cy="89184"/>
            </a:xfrm>
            <a:custGeom>
              <a:avLst/>
              <a:gdLst>
                <a:gd name="T0" fmla="*/ 27540 w 438"/>
                <a:gd name="T1" fmla="*/ 40953 h 625"/>
                <a:gd name="T2" fmla="*/ 22546 w 438"/>
                <a:gd name="T3" fmla="*/ 44093 h 625"/>
                <a:gd name="T4" fmla="*/ 19549 w 438"/>
                <a:gd name="T5" fmla="*/ 49658 h 625"/>
                <a:gd name="T6" fmla="*/ 19121 w 438"/>
                <a:gd name="T7" fmla="*/ 53225 h 625"/>
                <a:gd name="T8" fmla="*/ 19264 w 438"/>
                <a:gd name="T9" fmla="*/ 63784 h 625"/>
                <a:gd name="T10" fmla="*/ 20691 w 438"/>
                <a:gd name="T11" fmla="*/ 68208 h 625"/>
                <a:gd name="T12" fmla="*/ 24544 w 438"/>
                <a:gd name="T13" fmla="*/ 72631 h 625"/>
                <a:gd name="T14" fmla="*/ 30537 w 438"/>
                <a:gd name="T15" fmla="*/ 74344 h 625"/>
                <a:gd name="T16" fmla="*/ 36530 w 438"/>
                <a:gd name="T17" fmla="*/ 72774 h 625"/>
                <a:gd name="T18" fmla="*/ 40954 w 438"/>
                <a:gd name="T19" fmla="*/ 68636 h 625"/>
                <a:gd name="T20" fmla="*/ 43237 w 438"/>
                <a:gd name="T21" fmla="*/ 61644 h 625"/>
                <a:gd name="T22" fmla="*/ 43237 w 438"/>
                <a:gd name="T23" fmla="*/ 53796 h 625"/>
                <a:gd name="T24" fmla="*/ 41667 w 438"/>
                <a:gd name="T25" fmla="*/ 47803 h 625"/>
                <a:gd name="T26" fmla="*/ 38528 w 438"/>
                <a:gd name="T27" fmla="*/ 43379 h 625"/>
                <a:gd name="T28" fmla="*/ 33534 w 438"/>
                <a:gd name="T29" fmla="*/ 40811 h 625"/>
                <a:gd name="T30" fmla="*/ 428 w 438"/>
                <a:gd name="T31" fmla="*/ 0 h 625"/>
                <a:gd name="T32" fmla="*/ 19121 w 438"/>
                <a:gd name="T33" fmla="*/ 34532 h 625"/>
                <a:gd name="T34" fmla="*/ 21975 w 438"/>
                <a:gd name="T35" fmla="*/ 31535 h 625"/>
                <a:gd name="T36" fmla="*/ 28682 w 438"/>
                <a:gd name="T37" fmla="*/ 27540 h 625"/>
                <a:gd name="T38" fmla="*/ 37672 w 438"/>
                <a:gd name="T39" fmla="*/ 25970 h 625"/>
                <a:gd name="T40" fmla="*/ 46662 w 438"/>
                <a:gd name="T41" fmla="*/ 27683 h 625"/>
                <a:gd name="T42" fmla="*/ 54082 w 438"/>
                <a:gd name="T43" fmla="*/ 32677 h 625"/>
                <a:gd name="T44" fmla="*/ 59362 w 438"/>
                <a:gd name="T45" fmla="*/ 40383 h 625"/>
                <a:gd name="T46" fmla="*/ 62073 w 438"/>
                <a:gd name="T47" fmla="*/ 50657 h 625"/>
                <a:gd name="T48" fmla="*/ 62073 w 438"/>
                <a:gd name="T49" fmla="*/ 62215 h 625"/>
                <a:gd name="T50" fmla="*/ 59790 w 438"/>
                <a:gd name="T51" fmla="*/ 71918 h 625"/>
                <a:gd name="T52" fmla="*/ 55223 w 438"/>
                <a:gd name="T53" fmla="*/ 79481 h 625"/>
                <a:gd name="T54" fmla="*/ 49373 w 438"/>
                <a:gd name="T55" fmla="*/ 84760 h 625"/>
                <a:gd name="T56" fmla="*/ 42381 w 438"/>
                <a:gd name="T57" fmla="*/ 88042 h 625"/>
                <a:gd name="T58" fmla="*/ 34961 w 438"/>
                <a:gd name="T59" fmla="*/ 89184 h 625"/>
                <a:gd name="T60" fmla="*/ 28111 w 438"/>
                <a:gd name="T61" fmla="*/ 88042 h 625"/>
                <a:gd name="T62" fmla="*/ 21833 w 438"/>
                <a:gd name="T63" fmla="*/ 85189 h 625"/>
                <a:gd name="T64" fmla="*/ 16838 w 438"/>
                <a:gd name="T65" fmla="*/ 79338 h 625"/>
                <a:gd name="T66" fmla="*/ 15839 w 438"/>
                <a:gd name="T67" fmla="*/ 87757 h 625"/>
                <a:gd name="T68" fmla="*/ 143 w 438"/>
                <a:gd name="T69" fmla="*/ 84190 h 625"/>
                <a:gd name="T70" fmla="*/ 285 w 438"/>
                <a:gd name="T71" fmla="*/ 74915 h 625"/>
                <a:gd name="T72" fmla="*/ 428 w 438"/>
                <a:gd name="T73" fmla="*/ 0 h 62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38" h="625">
                  <a:moveTo>
                    <a:pt x="214" y="283"/>
                  </a:moveTo>
                  <a:lnTo>
                    <a:pt x="193" y="287"/>
                  </a:lnTo>
                  <a:lnTo>
                    <a:pt x="174" y="295"/>
                  </a:lnTo>
                  <a:lnTo>
                    <a:pt x="158" y="309"/>
                  </a:lnTo>
                  <a:lnTo>
                    <a:pt x="145" y="327"/>
                  </a:lnTo>
                  <a:lnTo>
                    <a:pt x="137" y="348"/>
                  </a:lnTo>
                  <a:lnTo>
                    <a:pt x="135" y="361"/>
                  </a:lnTo>
                  <a:lnTo>
                    <a:pt x="134" y="373"/>
                  </a:lnTo>
                  <a:lnTo>
                    <a:pt x="134" y="435"/>
                  </a:lnTo>
                  <a:lnTo>
                    <a:pt x="135" y="447"/>
                  </a:lnTo>
                  <a:lnTo>
                    <a:pt x="137" y="458"/>
                  </a:lnTo>
                  <a:lnTo>
                    <a:pt x="145" y="478"/>
                  </a:lnTo>
                  <a:lnTo>
                    <a:pt x="156" y="495"/>
                  </a:lnTo>
                  <a:lnTo>
                    <a:pt x="172" y="509"/>
                  </a:lnTo>
                  <a:lnTo>
                    <a:pt x="192" y="518"/>
                  </a:lnTo>
                  <a:lnTo>
                    <a:pt x="214" y="521"/>
                  </a:lnTo>
                  <a:lnTo>
                    <a:pt x="237" y="518"/>
                  </a:lnTo>
                  <a:lnTo>
                    <a:pt x="256" y="510"/>
                  </a:lnTo>
                  <a:lnTo>
                    <a:pt x="274" y="498"/>
                  </a:lnTo>
                  <a:lnTo>
                    <a:pt x="287" y="481"/>
                  </a:lnTo>
                  <a:lnTo>
                    <a:pt x="297" y="458"/>
                  </a:lnTo>
                  <a:lnTo>
                    <a:pt x="303" y="432"/>
                  </a:lnTo>
                  <a:lnTo>
                    <a:pt x="305" y="402"/>
                  </a:lnTo>
                  <a:lnTo>
                    <a:pt x="303" y="377"/>
                  </a:lnTo>
                  <a:lnTo>
                    <a:pt x="300" y="355"/>
                  </a:lnTo>
                  <a:lnTo>
                    <a:pt x="292" y="335"/>
                  </a:lnTo>
                  <a:lnTo>
                    <a:pt x="282" y="318"/>
                  </a:lnTo>
                  <a:lnTo>
                    <a:pt x="270" y="304"/>
                  </a:lnTo>
                  <a:lnTo>
                    <a:pt x="254" y="293"/>
                  </a:lnTo>
                  <a:lnTo>
                    <a:pt x="235" y="286"/>
                  </a:lnTo>
                  <a:lnTo>
                    <a:pt x="214" y="283"/>
                  </a:lnTo>
                  <a:close/>
                  <a:moveTo>
                    <a:pt x="3" y="0"/>
                  </a:moveTo>
                  <a:lnTo>
                    <a:pt x="134" y="0"/>
                  </a:lnTo>
                  <a:lnTo>
                    <a:pt x="134" y="242"/>
                  </a:lnTo>
                  <a:lnTo>
                    <a:pt x="137" y="242"/>
                  </a:lnTo>
                  <a:lnTo>
                    <a:pt x="154" y="221"/>
                  </a:lnTo>
                  <a:lnTo>
                    <a:pt x="175" y="205"/>
                  </a:lnTo>
                  <a:lnTo>
                    <a:pt x="201" y="193"/>
                  </a:lnTo>
                  <a:lnTo>
                    <a:pt x="230" y="186"/>
                  </a:lnTo>
                  <a:lnTo>
                    <a:pt x="264" y="182"/>
                  </a:lnTo>
                  <a:lnTo>
                    <a:pt x="297" y="186"/>
                  </a:lnTo>
                  <a:lnTo>
                    <a:pt x="327" y="194"/>
                  </a:lnTo>
                  <a:lnTo>
                    <a:pt x="355" y="209"/>
                  </a:lnTo>
                  <a:lnTo>
                    <a:pt x="379" y="229"/>
                  </a:lnTo>
                  <a:lnTo>
                    <a:pt x="400" y="253"/>
                  </a:lnTo>
                  <a:lnTo>
                    <a:pt x="416" y="283"/>
                  </a:lnTo>
                  <a:lnTo>
                    <a:pt x="428" y="316"/>
                  </a:lnTo>
                  <a:lnTo>
                    <a:pt x="435" y="355"/>
                  </a:lnTo>
                  <a:lnTo>
                    <a:pt x="438" y="397"/>
                  </a:lnTo>
                  <a:lnTo>
                    <a:pt x="435" y="436"/>
                  </a:lnTo>
                  <a:lnTo>
                    <a:pt x="429" y="472"/>
                  </a:lnTo>
                  <a:lnTo>
                    <a:pt x="419" y="504"/>
                  </a:lnTo>
                  <a:lnTo>
                    <a:pt x="405" y="532"/>
                  </a:lnTo>
                  <a:lnTo>
                    <a:pt x="387" y="557"/>
                  </a:lnTo>
                  <a:lnTo>
                    <a:pt x="367" y="577"/>
                  </a:lnTo>
                  <a:lnTo>
                    <a:pt x="346" y="594"/>
                  </a:lnTo>
                  <a:lnTo>
                    <a:pt x="323" y="608"/>
                  </a:lnTo>
                  <a:lnTo>
                    <a:pt x="297" y="617"/>
                  </a:lnTo>
                  <a:lnTo>
                    <a:pt x="271" y="622"/>
                  </a:lnTo>
                  <a:lnTo>
                    <a:pt x="245" y="625"/>
                  </a:lnTo>
                  <a:lnTo>
                    <a:pt x="221" y="622"/>
                  </a:lnTo>
                  <a:lnTo>
                    <a:pt x="197" y="617"/>
                  </a:lnTo>
                  <a:lnTo>
                    <a:pt x="174" y="609"/>
                  </a:lnTo>
                  <a:lnTo>
                    <a:pt x="153" y="597"/>
                  </a:lnTo>
                  <a:lnTo>
                    <a:pt x="134" y="578"/>
                  </a:lnTo>
                  <a:lnTo>
                    <a:pt x="118" y="556"/>
                  </a:lnTo>
                  <a:lnTo>
                    <a:pt x="117" y="556"/>
                  </a:lnTo>
                  <a:lnTo>
                    <a:pt x="111" y="615"/>
                  </a:lnTo>
                  <a:lnTo>
                    <a:pt x="0" y="615"/>
                  </a:lnTo>
                  <a:lnTo>
                    <a:pt x="1" y="590"/>
                  </a:lnTo>
                  <a:lnTo>
                    <a:pt x="2" y="559"/>
                  </a:lnTo>
                  <a:lnTo>
                    <a:pt x="2" y="525"/>
                  </a:lnTo>
                  <a:lnTo>
                    <a:pt x="3" y="48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2" name="Freeform 19"/>
            <p:cNvSpPr>
              <a:spLocks/>
            </p:cNvSpPr>
            <p:nvPr/>
          </p:nvSpPr>
          <p:spPr bwMode="auto">
            <a:xfrm>
              <a:off x="11803517" y="406549"/>
              <a:ext cx="45662" cy="63214"/>
            </a:xfrm>
            <a:custGeom>
              <a:avLst/>
              <a:gdLst>
                <a:gd name="T0" fmla="*/ 31107 w 320"/>
                <a:gd name="T1" fmla="*/ 143 h 443"/>
                <a:gd name="T2" fmla="*/ 39812 w 320"/>
                <a:gd name="T3" fmla="*/ 2140 h 443"/>
                <a:gd name="T4" fmla="*/ 39812 w 320"/>
                <a:gd name="T5" fmla="*/ 16553 h 443"/>
                <a:gd name="T6" fmla="*/ 34104 w 320"/>
                <a:gd name="T7" fmla="*/ 14270 h 443"/>
                <a:gd name="T8" fmla="*/ 26826 w 320"/>
                <a:gd name="T9" fmla="*/ 12985 h 443"/>
                <a:gd name="T10" fmla="*/ 22118 w 320"/>
                <a:gd name="T11" fmla="*/ 13841 h 443"/>
                <a:gd name="T12" fmla="*/ 19834 w 320"/>
                <a:gd name="T13" fmla="*/ 16125 h 443"/>
                <a:gd name="T14" fmla="*/ 19692 w 320"/>
                <a:gd name="T15" fmla="*/ 19121 h 443"/>
                <a:gd name="T16" fmla="*/ 21689 w 320"/>
                <a:gd name="T17" fmla="*/ 21404 h 443"/>
                <a:gd name="T18" fmla="*/ 26113 w 320"/>
                <a:gd name="T19" fmla="*/ 23545 h 443"/>
                <a:gd name="T20" fmla="*/ 33818 w 320"/>
                <a:gd name="T21" fmla="*/ 26684 h 443"/>
                <a:gd name="T22" fmla="*/ 40525 w 320"/>
                <a:gd name="T23" fmla="*/ 31108 h 443"/>
                <a:gd name="T24" fmla="*/ 44378 w 320"/>
                <a:gd name="T25" fmla="*/ 36673 h 443"/>
                <a:gd name="T26" fmla="*/ 45662 w 320"/>
                <a:gd name="T27" fmla="*/ 43522 h 443"/>
                <a:gd name="T28" fmla="*/ 44378 w 320"/>
                <a:gd name="T29" fmla="*/ 50514 h 443"/>
                <a:gd name="T30" fmla="*/ 40525 w 320"/>
                <a:gd name="T31" fmla="*/ 56365 h 443"/>
                <a:gd name="T32" fmla="*/ 33961 w 320"/>
                <a:gd name="T33" fmla="*/ 60503 h 443"/>
                <a:gd name="T34" fmla="*/ 24971 w 320"/>
                <a:gd name="T35" fmla="*/ 62786 h 443"/>
                <a:gd name="T36" fmla="*/ 13699 w 320"/>
                <a:gd name="T37" fmla="*/ 62786 h 443"/>
                <a:gd name="T38" fmla="*/ 3853 w 320"/>
                <a:gd name="T39" fmla="*/ 60503 h 443"/>
                <a:gd name="T40" fmla="*/ 3282 w 320"/>
                <a:gd name="T41" fmla="*/ 45377 h 443"/>
                <a:gd name="T42" fmla="*/ 8990 w 320"/>
                <a:gd name="T43" fmla="*/ 47946 h 443"/>
                <a:gd name="T44" fmla="*/ 15982 w 320"/>
                <a:gd name="T45" fmla="*/ 49658 h 443"/>
                <a:gd name="T46" fmla="*/ 22546 w 320"/>
                <a:gd name="T47" fmla="*/ 49658 h 443"/>
                <a:gd name="T48" fmla="*/ 26398 w 320"/>
                <a:gd name="T49" fmla="*/ 48088 h 443"/>
                <a:gd name="T50" fmla="*/ 27683 w 320"/>
                <a:gd name="T51" fmla="*/ 45092 h 443"/>
                <a:gd name="T52" fmla="*/ 26826 w 320"/>
                <a:gd name="T53" fmla="*/ 42238 h 443"/>
                <a:gd name="T54" fmla="*/ 24115 w 320"/>
                <a:gd name="T55" fmla="*/ 40097 h 443"/>
                <a:gd name="T56" fmla="*/ 18836 w 320"/>
                <a:gd name="T57" fmla="*/ 37957 h 443"/>
                <a:gd name="T58" fmla="*/ 9846 w 320"/>
                <a:gd name="T59" fmla="*/ 33819 h 443"/>
                <a:gd name="T60" fmla="*/ 4424 w 320"/>
                <a:gd name="T61" fmla="*/ 28682 h 443"/>
                <a:gd name="T62" fmla="*/ 1712 w 320"/>
                <a:gd name="T63" fmla="*/ 22831 h 443"/>
                <a:gd name="T64" fmla="*/ 1855 w 320"/>
                <a:gd name="T65" fmla="*/ 15696 h 443"/>
                <a:gd name="T66" fmla="*/ 5280 w 320"/>
                <a:gd name="T67" fmla="*/ 8419 h 443"/>
                <a:gd name="T68" fmla="*/ 11844 w 320"/>
                <a:gd name="T69" fmla="*/ 3139 h 443"/>
                <a:gd name="T70" fmla="*/ 20833 w 320"/>
                <a:gd name="T71" fmla="*/ 285 h 44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20" h="443">
                  <a:moveTo>
                    <a:pt x="183" y="0"/>
                  </a:moveTo>
                  <a:lnTo>
                    <a:pt x="218" y="1"/>
                  </a:lnTo>
                  <a:lnTo>
                    <a:pt x="250" y="7"/>
                  </a:lnTo>
                  <a:lnTo>
                    <a:pt x="279" y="15"/>
                  </a:lnTo>
                  <a:lnTo>
                    <a:pt x="301" y="25"/>
                  </a:lnTo>
                  <a:lnTo>
                    <a:pt x="279" y="116"/>
                  </a:lnTo>
                  <a:lnTo>
                    <a:pt x="262" y="107"/>
                  </a:lnTo>
                  <a:lnTo>
                    <a:pt x="239" y="100"/>
                  </a:lnTo>
                  <a:lnTo>
                    <a:pt x="213" y="94"/>
                  </a:lnTo>
                  <a:lnTo>
                    <a:pt x="188" y="91"/>
                  </a:lnTo>
                  <a:lnTo>
                    <a:pt x="170" y="92"/>
                  </a:lnTo>
                  <a:lnTo>
                    <a:pt x="155" y="97"/>
                  </a:lnTo>
                  <a:lnTo>
                    <a:pt x="146" y="104"/>
                  </a:lnTo>
                  <a:lnTo>
                    <a:pt x="139" y="113"/>
                  </a:lnTo>
                  <a:lnTo>
                    <a:pt x="137" y="124"/>
                  </a:lnTo>
                  <a:lnTo>
                    <a:pt x="138" y="134"/>
                  </a:lnTo>
                  <a:lnTo>
                    <a:pt x="143" y="143"/>
                  </a:lnTo>
                  <a:lnTo>
                    <a:pt x="152" y="150"/>
                  </a:lnTo>
                  <a:lnTo>
                    <a:pt x="164" y="158"/>
                  </a:lnTo>
                  <a:lnTo>
                    <a:pt x="183" y="165"/>
                  </a:lnTo>
                  <a:lnTo>
                    <a:pt x="205" y="174"/>
                  </a:lnTo>
                  <a:lnTo>
                    <a:pt x="237" y="187"/>
                  </a:lnTo>
                  <a:lnTo>
                    <a:pt x="263" y="201"/>
                  </a:lnTo>
                  <a:lnTo>
                    <a:pt x="284" y="218"/>
                  </a:lnTo>
                  <a:lnTo>
                    <a:pt x="300" y="237"/>
                  </a:lnTo>
                  <a:lnTo>
                    <a:pt x="311" y="257"/>
                  </a:lnTo>
                  <a:lnTo>
                    <a:pt x="317" y="280"/>
                  </a:lnTo>
                  <a:lnTo>
                    <a:pt x="320" y="305"/>
                  </a:lnTo>
                  <a:lnTo>
                    <a:pt x="317" y="331"/>
                  </a:lnTo>
                  <a:lnTo>
                    <a:pt x="311" y="354"/>
                  </a:lnTo>
                  <a:lnTo>
                    <a:pt x="299" y="376"/>
                  </a:lnTo>
                  <a:lnTo>
                    <a:pt x="284" y="395"/>
                  </a:lnTo>
                  <a:lnTo>
                    <a:pt x="263" y="411"/>
                  </a:lnTo>
                  <a:lnTo>
                    <a:pt x="238" y="424"/>
                  </a:lnTo>
                  <a:lnTo>
                    <a:pt x="208" y="434"/>
                  </a:lnTo>
                  <a:lnTo>
                    <a:pt x="175" y="440"/>
                  </a:lnTo>
                  <a:lnTo>
                    <a:pt x="137" y="443"/>
                  </a:lnTo>
                  <a:lnTo>
                    <a:pt x="96" y="440"/>
                  </a:lnTo>
                  <a:lnTo>
                    <a:pt x="60" y="434"/>
                  </a:lnTo>
                  <a:lnTo>
                    <a:pt x="27" y="424"/>
                  </a:lnTo>
                  <a:lnTo>
                    <a:pt x="0" y="412"/>
                  </a:lnTo>
                  <a:lnTo>
                    <a:pt x="23" y="318"/>
                  </a:lnTo>
                  <a:lnTo>
                    <a:pt x="41" y="328"/>
                  </a:lnTo>
                  <a:lnTo>
                    <a:pt x="63" y="336"/>
                  </a:lnTo>
                  <a:lnTo>
                    <a:pt x="88" y="343"/>
                  </a:lnTo>
                  <a:lnTo>
                    <a:pt x="112" y="348"/>
                  </a:lnTo>
                  <a:lnTo>
                    <a:pt x="137" y="350"/>
                  </a:lnTo>
                  <a:lnTo>
                    <a:pt x="158" y="348"/>
                  </a:lnTo>
                  <a:lnTo>
                    <a:pt x="174" y="344"/>
                  </a:lnTo>
                  <a:lnTo>
                    <a:pt x="185" y="337"/>
                  </a:lnTo>
                  <a:lnTo>
                    <a:pt x="191" y="327"/>
                  </a:lnTo>
                  <a:lnTo>
                    <a:pt x="194" y="316"/>
                  </a:lnTo>
                  <a:lnTo>
                    <a:pt x="192" y="305"/>
                  </a:lnTo>
                  <a:lnTo>
                    <a:pt x="188" y="296"/>
                  </a:lnTo>
                  <a:lnTo>
                    <a:pt x="180" y="289"/>
                  </a:lnTo>
                  <a:lnTo>
                    <a:pt x="169" y="281"/>
                  </a:lnTo>
                  <a:lnTo>
                    <a:pt x="153" y="274"/>
                  </a:lnTo>
                  <a:lnTo>
                    <a:pt x="132" y="266"/>
                  </a:lnTo>
                  <a:lnTo>
                    <a:pt x="97" y="253"/>
                  </a:lnTo>
                  <a:lnTo>
                    <a:pt x="69" y="237"/>
                  </a:lnTo>
                  <a:lnTo>
                    <a:pt x="47" y="220"/>
                  </a:lnTo>
                  <a:lnTo>
                    <a:pt x="31" y="201"/>
                  </a:lnTo>
                  <a:lnTo>
                    <a:pt x="18" y="181"/>
                  </a:lnTo>
                  <a:lnTo>
                    <a:pt x="12" y="160"/>
                  </a:lnTo>
                  <a:lnTo>
                    <a:pt x="11" y="139"/>
                  </a:lnTo>
                  <a:lnTo>
                    <a:pt x="13" y="110"/>
                  </a:lnTo>
                  <a:lnTo>
                    <a:pt x="23" y="84"/>
                  </a:lnTo>
                  <a:lnTo>
                    <a:pt x="37" y="59"/>
                  </a:lnTo>
                  <a:lnTo>
                    <a:pt x="58" y="39"/>
                  </a:lnTo>
                  <a:lnTo>
                    <a:pt x="83" y="22"/>
                  </a:lnTo>
                  <a:lnTo>
                    <a:pt x="112" y="10"/>
                  </a:lnTo>
                  <a:lnTo>
                    <a:pt x="146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3" name="Freeform 20"/>
            <p:cNvSpPr>
              <a:spLocks/>
            </p:cNvSpPr>
            <p:nvPr/>
          </p:nvSpPr>
          <p:spPr bwMode="auto">
            <a:xfrm>
              <a:off x="11452773" y="106463"/>
              <a:ext cx="139698" cy="214898"/>
            </a:xfrm>
            <a:custGeom>
              <a:avLst/>
              <a:gdLst>
                <a:gd name="T0" fmla="*/ 61644 w 979"/>
                <a:gd name="T1" fmla="*/ 9561 h 1506"/>
                <a:gd name="T2" fmla="*/ 61929 w 979"/>
                <a:gd name="T3" fmla="*/ 28396 h 1506"/>
                <a:gd name="T4" fmla="*/ 63784 w 979"/>
                <a:gd name="T5" fmla="*/ 47232 h 1506"/>
                <a:gd name="T6" fmla="*/ 68493 w 979"/>
                <a:gd name="T7" fmla="*/ 64070 h 1506"/>
                <a:gd name="T8" fmla="*/ 75057 w 979"/>
                <a:gd name="T9" fmla="*/ 78767 h 1506"/>
                <a:gd name="T10" fmla="*/ 81907 w 979"/>
                <a:gd name="T11" fmla="*/ 93180 h 1506"/>
                <a:gd name="T12" fmla="*/ 97460 w 979"/>
                <a:gd name="T13" fmla="*/ 123716 h 1506"/>
                <a:gd name="T14" fmla="*/ 114441 w 979"/>
                <a:gd name="T15" fmla="*/ 153397 h 1506"/>
                <a:gd name="T16" fmla="*/ 127141 w 979"/>
                <a:gd name="T17" fmla="*/ 175229 h 1506"/>
                <a:gd name="T18" fmla="*/ 134418 w 979"/>
                <a:gd name="T19" fmla="*/ 190497 h 1506"/>
                <a:gd name="T20" fmla="*/ 138985 w 979"/>
                <a:gd name="T21" fmla="*/ 206764 h 1506"/>
                <a:gd name="T22" fmla="*/ 24115 w 979"/>
                <a:gd name="T23" fmla="*/ 214898 h 1506"/>
                <a:gd name="T24" fmla="*/ 57791 w 979"/>
                <a:gd name="T25" fmla="*/ 182078 h 1506"/>
                <a:gd name="T26" fmla="*/ 55080 w 979"/>
                <a:gd name="T27" fmla="*/ 176656 h 1506"/>
                <a:gd name="T28" fmla="*/ 51085 w 979"/>
                <a:gd name="T29" fmla="*/ 168094 h 1506"/>
                <a:gd name="T30" fmla="*/ 45948 w 979"/>
                <a:gd name="T31" fmla="*/ 157535 h 1506"/>
                <a:gd name="T32" fmla="*/ 40097 w 979"/>
                <a:gd name="T33" fmla="*/ 145263 h 1506"/>
                <a:gd name="T34" fmla="*/ 33819 w 979"/>
                <a:gd name="T35" fmla="*/ 132278 h 1506"/>
                <a:gd name="T36" fmla="*/ 27255 w 979"/>
                <a:gd name="T37" fmla="*/ 118865 h 1506"/>
                <a:gd name="T38" fmla="*/ 20976 w 979"/>
                <a:gd name="T39" fmla="*/ 106022 h 1506"/>
                <a:gd name="T40" fmla="*/ 14983 w 979"/>
                <a:gd name="T41" fmla="*/ 94178 h 1506"/>
                <a:gd name="T42" fmla="*/ 9989 w 979"/>
                <a:gd name="T43" fmla="*/ 84047 h 1506"/>
                <a:gd name="T44" fmla="*/ 6136 w 979"/>
                <a:gd name="T45" fmla="*/ 76199 h 1506"/>
                <a:gd name="T46" fmla="*/ 3710 w 979"/>
                <a:gd name="T47" fmla="*/ 71490 h 1506"/>
                <a:gd name="T48" fmla="*/ 571 w 979"/>
                <a:gd name="T49" fmla="*/ 63356 h 1506"/>
                <a:gd name="T50" fmla="*/ 0 w 979"/>
                <a:gd name="T51" fmla="*/ 54795 h 1506"/>
                <a:gd name="T52" fmla="*/ 1855 w 979"/>
                <a:gd name="T53" fmla="*/ 46518 h 1506"/>
                <a:gd name="T54" fmla="*/ 6136 w 979"/>
                <a:gd name="T55" fmla="*/ 39098 h 1506"/>
                <a:gd name="T56" fmla="*/ 12985 w 979"/>
                <a:gd name="T57" fmla="*/ 33105 h 1506"/>
                <a:gd name="T58" fmla="*/ 32249 w 979"/>
                <a:gd name="T59" fmla="*/ 21975 h 1506"/>
                <a:gd name="T60" fmla="*/ 42951 w 979"/>
                <a:gd name="T61" fmla="*/ 15268 h 1506"/>
                <a:gd name="T62" fmla="*/ 46661 w 979"/>
                <a:gd name="T63" fmla="*/ 12985 h 1506"/>
                <a:gd name="T64" fmla="*/ 51370 w 979"/>
                <a:gd name="T65" fmla="*/ 9703 h 1506"/>
                <a:gd name="T66" fmla="*/ 56364 w 979"/>
                <a:gd name="T67" fmla="*/ 5993 h 1506"/>
                <a:gd name="T68" fmla="*/ 60074 w 979"/>
                <a:gd name="T69" fmla="*/ 2569 h 1506"/>
                <a:gd name="T70" fmla="*/ 61501 w 979"/>
                <a:gd name="T71" fmla="*/ 0 h 15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79" h="1506">
                  <a:moveTo>
                    <a:pt x="431" y="0"/>
                  </a:moveTo>
                  <a:lnTo>
                    <a:pt x="432" y="67"/>
                  </a:lnTo>
                  <a:lnTo>
                    <a:pt x="433" y="133"/>
                  </a:lnTo>
                  <a:lnTo>
                    <a:pt x="434" y="199"/>
                  </a:lnTo>
                  <a:lnTo>
                    <a:pt x="438" y="265"/>
                  </a:lnTo>
                  <a:lnTo>
                    <a:pt x="447" y="331"/>
                  </a:lnTo>
                  <a:lnTo>
                    <a:pt x="462" y="396"/>
                  </a:lnTo>
                  <a:lnTo>
                    <a:pt x="480" y="449"/>
                  </a:lnTo>
                  <a:lnTo>
                    <a:pt x="502" y="501"/>
                  </a:lnTo>
                  <a:lnTo>
                    <a:pt x="526" y="552"/>
                  </a:lnTo>
                  <a:lnTo>
                    <a:pt x="550" y="602"/>
                  </a:lnTo>
                  <a:lnTo>
                    <a:pt x="574" y="653"/>
                  </a:lnTo>
                  <a:lnTo>
                    <a:pt x="627" y="763"/>
                  </a:lnTo>
                  <a:lnTo>
                    <a:pt x="683" y="867"/>
                  </a:lnTo>
                  <a:lnTo>
                    <a:pt x="742" y="971"/>
                  </a:lnTo>
                  <a:lnTo>
                    <a:pt x="802" y="1075"/>
                  </a:lnTo>
                  <a:lnTo>
                    <a:pt x="864" y="1178"/>
                  </a:lnTo>
                  <a:lnTo>
                    <a:pt x="891" y="1228"/>
                  </a:lnTo>
                  <a:lnTo>
                    <a:pt x="918" y="1281"/>
                  </a:lnTo>
                  <a:lnTo>
                    <a:pt x="942" y="1335"/>
                  </a:lnTo>
                  <a:lnTo>
                    <a:pt x="960" y="1392"/>
                  </a:lnTo>
                  <a:lnTo>
                    <a:pt x="974" y="1449"/>
                  </a:lnTo>
                  <a:lnTo>
                    <a:pt x="979" y="1506"/>
                  </a:lnTo>
                  <a:lnTo>
                    <a:pt x="169" y="1506"/>
                  </a:lnTo>
                  <a:lnTo>
                    <a:pt x="169" y="1276"/>
                  </a:lnTo>
                  <a:lnTo>
                    <a:pt x="405" y="1276"/>
                  </a:lnTo>
                  <a:lnTo>
                    <a:pt x="396" y="1260"/>
                  </a:lnTo>
                  <a:lnTo>
                    <a:pt x="386" y="1238"/>
                  </a:lnTo>
                  <a:lnTo>
                    <a:pt x="373" y="1211"/>
                  </a:lnTo>
                  <a:lnTo>
                    <a:pt x="358" y="1178"/>
                  </a:lnTo>
                  <a:lnTo>
                    <a:pt x="341" y="1143"/>
                  </a:lnTo>
                  <a:lnTo>
                    <a:pt x="322" y="1104"/>
                  </a:lnTo>
                  <a:lnTo>
                    <a:pt x="302" y="1062"/>
                  </a:lnTo>
                  <a:lnTo>
                    <a:pt x="281" y="1018"/>
                  </a:lnTo>
                  <a:lnTo>
                    <a:pt x="259" y="974"/>
                  </a:lnTo>
                  <a:lnTo>
                    <a:pt x="237" y="927"/>
                  </a:lnTo>
                  <a:lnTo>
                    <a:pt x="213" y="880"/>
                  </a:lnTo>
                  <a:lnTo>
                    <a:pt x="191" y="833"/>
                  </a:lnTo>
                  <a:lnTo>
                    <a:pt x="168" y="787"/>
                  </a:lnTo>
                  <a:lnTo>
                    <a:pt x="147" y="743"/>
                  </a:lnTo>
                  <a:lnTo>
                    <a:pt x="126" y="700"/>
                  </a:lnTo>
                  <a:lnTo>
                    <a:pt x="105" y="660"/>
                  </a:lnTo>
                  <a:lnTo>
                    <a:pt x="86" y="623"/>
                  </a:lnTo>
                  <a:lnTo>
                    <a:pt x="70" y="589"/>
                  </a:lnTo>
                  <a:lnTo>
                    <a:pt x="55" y="559"/>
                  </a:lnTo>
                  <a:lnTo>
                    <a:pt x="43" y="534"/>
                  </a:lnTo>
                  <a:lnTo>
                    <a:pt x="32" y="515"/>
                  </a:lnTo>
                  <a:lnTo>
                    <a:pt x="26" y="501"/>
                  </a:lnTo>
                  <a:lnTo>
                    <a:pt x="12" y="473"/>
                  </a:lnTo>
                  <a:lnTo>
                    <a:pt x="4" y="444"/>
                  </a:lnTo>
                  <a:lnTo>
                    <a:pt x="0" y="413"/>
                  </a:lnTo>
                  <a:lnTo>
                    <a:pt x="0" y="384"/>
                  </a:lnTo>
                  <a:lnTo>
                    <a:pt x="5" y="354"/>
                  </a:lnTo>
                  <a:lnTo>
                    <a:pt x="13" y="326"/>
                  </a:lnTo>
                  <a:lnTo>
                    <a:pt x="26" y="299"/>
                  </a:lnTo>
                  <a:lnTo>
                    <a:pt x="43" y="274"/>
                  </a:lnTo>
                  <a:lnTo>
                    <a:pt x="65" y="252"/>
                  </a:lnTo>
                  <a:lnTo>
                    <a:pt x="91" y="232"/>
                  </a:lnTo>
                  <a:lnTo>
                    <a:pt x="158" y="192"/>
                  </a:lnTo>
                  <a:lnTo>
                    <a:pt x="226" y="154"/>
                  </a:lnTo>
                  <a:lnTo>
                    <a:pt x="292" y="112"/>
                  </a:lnTo>
                  <a:lnTo>
                    <a:pt x="301" y="107"/>
                  </a:lnTo>
                  <a:lnTo>
                    <a:pt x="312" y="100"/>
                  </a:lnTo>
                  <a:lnTo>
                    <a:pt x="327" y="91"/>
                  </a:lnTo>
                  <a:lnTo>
                    <a:pt x="343" y="80"/>
                  </a:lnTo>
                  <a:lnTo>
                    <a:pt x="360" y="68"/>
                  </a:lnTo>
                  <a:lnTo>
                    <a:pt x="378" y="55"/>
                  </a:lnTo>
                  <a:lnTo>
                    <a:pt x="395" y="42"/>
                  </a:lnTo>
                  <a:lnTo>
                    <a:pt x="409" y="29"/>
                  </a:lnTo>
                  <a:lnTo>
                    <a:pt x="421" y="18"/>
                  </a:lnTo>
                  <a:lnTo>
                    <a:pt x="428" y="9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5391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4" name="Freeform 21"/>
            <p:cNvSpPr>
              <a:spLocks/>
            </p:cNvSpPr>
            <p:nvPr/>
          </p:nvSpPr>
          <p:spPr bwMode="auto">
            <a:xfrm>
              <a:off x="11512848" y="16851"/>
              <a:ext cx="159390" cy="336902"/>
            </a:xfrm>
            <a:custGeom>
              <a:avLst/>
              <a:gdLst>
                <a:gd name="T0" fmla="*/ 57649 w 1117"/>
                <a:gd name="T1" fmla="*/ 4138 h 2361"/>
                <a:gd name="T2" fmla="*/ 56222 w 1117"/>
                <a:gd name="T3" fmla="*/ 15982 h 2361"/>
                <a:gd name="T4" fmla="*/ 55936 w 1117"/>
                <a:gd name="T5" fmla="*/ 30822 h 2361"/>
                <a:gd name="T6" fmla="*/ 56507 w 1117"/>
                <a:gd name="T7" fmla="*/ 44663 h 2361"/>
                <a:gd name="T8" fmla="*/ 57221 w 1117"/>
                <a:gd name="T9" fmla="*/ 53368 h 2361"/>
                <a:gd name="T10" fmla="*/ 59932 w 1117"/>
                <a:gd name="T11" fmla="*/ 61929 h 2361"/>
                <a:gd name="T12" fmla="*/ 65497 w 1117"/>
                <a:gd name="T13" fmla="*/ 76199 h 2361"/>
                <a:gd name="T14" fmla="*/ 73630 w 1117"/>
                <a:gd name="T15" fmla="*/ 94892 h 2361"/>
                <a:gd name="T16" fmla="*/ 83334 w 1117"/>
                <a:gd name="T17" fmla="*/ 116296 h 2361"/>
                <a:gd name="T18" fmla="*/ 93893 w 1117"/>
                <a:gd name="T19" fmla="*/ 139555 h 2361"/>
                <a:gd name="T20" fmla="*/ 104738 w 1117"/>
                <a:gd name="T21" fmla="*/ 162815 h 2361"/>
                <a:gd name="T22" fmla="*/ 115297 w 1117"/>
                <a:gd name="T23" fmla="*/ 185075 h 2361"/>
                <a:gd name="T24" fmla="*/ 124715 w 1117"/>
                <a:gd name="T25" fmla="*/ 204767 h 2361"/>
                <a:gd name="T26" fmla="*/ 132278 w 1117"/>
                <a:gd name="T27" fmla="*/ 220463 h 2361"/>
                <a:gd name="T28" fmla="*/ 137415 w 1117"/>
                <a:gd name="T29" fmla="*/ 230880 h 2361"/>
                <a:gd name="T30" fmla="*/ 139127 w 1117"/>
                <a:gd name="T31" fmla="*/ 234733 h 2361"/>
                <a:gd name="T32" fmla="*/ 143265 w 1117"/>
                <a:gd name="T33" fmla="*/ 242438 h 2361"/>
                <a:gd name="T34" fmla="*/ 149401 w 1117"/>
                <a:gd name="T35" fmla="*/ 253140 h 2361"/>
                <a:gd name="T36" fmla="*/ 155395 w 1117"/>
                <a:gd name="T37" fmla="*/ 265412 h 2361"/>
                <a:gd name="T38" fmla="*/ 159105 w 1117"/>
                <a:gd name="T39" fmla="*/ 276685 h 2361"/>
                <a:gd name="T40" fmla="*/ 158106 w 1117"/>
                <a:gd name="T41" fmla="*/ 285389 h 2361"/>
                <a:gd name="T42" fmla="*/ 155109 w 1117"/>
                <a:gd name="T43" fmla="*/ 288529 h 2361"/>
                <a:gd name="T44" fmla="*/ 148973 w 1117"/>
                <a:gd name="T45" fmla="*/ 294094 h 2361"/>
                <a:gd name="T46" fmla="*/ 139555 w 1117"/>
                <a:gd name="T47" fmla="*/ 302370 h 2361"/>
                <a:gd name="T48" fmla="*/ 127997 w 1117"/>
                <a:gd name="T49" fmla="*/ 312216 h 2361"/>
                <a:gd name="T50" fmla="*/ 116724 w 1117"/>
                <a:gd name="T51" fmla="*/ 322062 h 2361"/>
                <a:gd name="T52" fmla="*/ 107021 w 1117"/>
                <a:gd name="T53" fmla="*/ 330338 h 2361"/>
                <a:gd name="T54" fmla="*/ 101028 w 1117"/>
                <a:gd name="T55" fmla="*/ 335760 h 2361"/>
                <a:gd name="T56" fmla="*/ 100742 w 1117"/>
                <a:gd name="T57" fmla="*/ 335190 h 2361"/>
                <a:gd name="T58" fmla="*/ 102883 w 1117"/>
                <a:gd name="T59" fmla="*/ 325344 h 2361"/>
                <a:gd name="T60" fmla="*/ 103596 w 1117"/>
                <a:gd name="T61" fmla="*/ 311074 h 2361"/>
                <a:gd name="T62" fmla="*/ 103026 w 1117"/>
                <a:gd name="T63" fmla="*/ 296377 h 2361"/>
                <a:gd name="T64" fmla="*/ 102312 w 1117"/>
                <a:gd name="T65" fmla="*/ 285532 h 2361"/>
                <a:gd name="T66" fmla="*/ 100742 w 1117"/>
                <a:gd name="T67" fmla="*/ 278540 h 2361"/>
                <a:gd name="T68" fmla="*/ 96034 w 1117"/>
                <a:gd name="T69" fmla="*/ 265983 h 2361"/>
                <a:gd name="T70" fmla="*/ 88613 w 1117"/>
                <a:gd name="T71" fmla="*/ 248574 h 2361"/>
                <a:gd name="T72" fmla="*/ 79481 w 1117"/>
                <a:gd name="T73" fmla="*/ 227883 h 2361"/>
                <a:gd name="T74" fmla="*/ 69064 w 1117"/>
                <a:gd name="T75" fmla="*/ 205052 h 2361"/>
                <a:gd name="T76" fmla="*/ 58077 w 1117"/>
                <a:gd name="T77" fmla="*/ 181650 h 2361"/>
                <a:gd name="T78" fmla="*/ 47375 w 1117"/>
                <a:gd name="T79" fmla="*/ 158962 h 2361"/>
                <a:gd name="T80" fmla="*/ 37529 w 1117"/>
                <a:gd name="T81" fmla="*/ 138414 h 2361"/>
                <a:gd name="T82" fmla="*/ 29395 w 1117"/>
                <a:gd name="T83" fmla="*/ 121148 h 2361"/>
                <a:gd name="T84" fmla="*/ 23402 w 1117"/>
                <a:gd name="T85" fmla="*/ 108733 h 2361"/>
                <a:gd name="T86" fmla="*/ 20405 w 1117"/>
                <a:gd name="T87" fmla="*/ 102597 h 2361"/>
                <a:gd name="T88" fmla="*/ 17837 w 1117"/>
                <a:gd name="T89" fmla="*/ 97460 h 2361"/>
                <a:gd name="T90" fmla="*/ 12129 w 1117"/>
                <a:gd name="T91" fmla="*/ 87472 h 2361"/>
                <a:gd name="T92" fmla="*/ 5850 w 1117"/>
                <a:gd name="T93" fmla="*/ 75628 h 2361"/>
                <a:gd name="T94" fmla="*/ 1284 w 1117"/>
                <a:gd name="T95" fmla="*/ 63927 h 2361"/>
                <a:gd name="T96" fmla="*/ 143 w 1117"/>
                <a:gd name="T97" fmla="*/ 54081 h 2361"/>
                <a:gd name="T98" fmla="*/ 3139 w 1117"/>
                <a:gd name="T99" fmla="*/ 49087 h 2361"/>
                <a:gd name="T100" fmla="*/ 7706 w 1117"/>
                <a:gd name="T101" fmla="*/ 45092 h 2361"/>
                <a:gd name="T102" fmla="*/ 16553 w 1117"/>
                <a:gd name="T103" fmla="*/ 37529 h 2361"/>
                <a:gd name="T104" fmla="*/ 27397 w 1117"/>
                <a:gd name="T105" fmla="*/ 27968 h 2361"/>
                <a:gd name="T106" fmla="*/ 38956 w 1117"/>
                <a:gd name="T107" fmla="*/ 17980 h 2361"/>
                <a:gd name="T108" fmla="*/ 49372 w 1117"/>
                <a:gd name="T109" fmla="*/ 8990 h 2361"/>
                <a:gd name="T110" fmla="*/ 56935 w 1117"/>
                <a:gd name="T111" fmla="*/ 2426 h 2361"/>
                <a:gd name="T112" fmla="*/ 59646 w 1117"/>
                <a:gd name="T113" fmla="*/ 0 h 236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17" h="2361">
                  <a:moveTo>
                    <a:pt x="418" y="0"/>
                  </a:moveTo>
                  <a:lnTo>
                    <a:pt x="411" y="11"/>
                  </a:lnTo>
                  <a:lnTo>
                    <a:pt x="404" y="29"/>
                  </a:lnTo>
                  <a:lnTo>
                    <a:pt x="400" y="53"/>
                  </a:lnTo>
                  <a:lnTo>
                    <a:pt x="396" y="80"/>
                  </a:lnTo>
                  <a:lnTo>
                    <a:pt x="394" y="112"/>
                  </a:lnTo>
                  <a:lnTo>
                    <a:pt x="392" y="145"/>
                  </a:lnTo>
                  <a:lnTo>
                    <a:pt x="391" y="181"/>
                  </a:lnTo>
                  <a:lnTo>
                    <a:pt x="392" y="216"/>
                  </a:lnTo>
                  <a:lnTo>
                    <a:pt x="392" y="251"/>
                  </a:lnTo>
                  <a:lnTo>
                    <a:pt x="394" y="284"/>
                  </a:lnTo>
                  <a:lnTo>
                    <a:pt x="396" y="313"/>
                  </a:lnTo>
                  <a:lnTo>
                    <a:pt x="397" y="339"/>
                  </a:lnTo>
                  <a:lnTo>
                    <a:pt x="400" y="360"/>
                  </a:lnTo>
                  <a:lnTo>
                    <a:pt x="401" y="374"/>
                  </a:lnTo>
                  <a:lnTo>
                    <a:pt x="405" y="388"/>
                  </a:lnTo>
                  <a:lnTo>
                    <a:pt x="411" y="409"/>
                  </a:lnTo>
                  <a:lnTo>
                    <a:pt x="420" y="434"/>
                  </a:lnTo>
                  <a:lnTo>
                    <a:pt x="431" y="464"/>
                  </a:lnTo>
                  <a:lnTo>
                    <a:pt x="444" y="497"/>
                  </a:lnTo>
                  <a:lnTo>
                    <a:pt x="459" y="534"/>
                  </a:lnTo>
                  <a:lnTo>
                    <a:pt x="476" y="575"/>
                  </a:lnTo>
                  <a:lnTo>
                    <a:pt x="495" y="618"/>
                  </a:lnTo>
                  <a:lnTo>
                    <a:pt x="516" y="665"/>
                  </a:lnTo>
                  <a:lnTo>
                    <a:pt x="537" y="713"/>
                  </a:lnTo>
                  <a:lnTo>
                    <a:pt x="560" y="764"/>
                  </a:lnTo>
                  <a:lnTo>
                    <a:pt x="584" y="815"/>
                  </a:lnTo>
                  <a:lnTo>
                    <a:pt x="608" y="869"/>
                  </a:lnTo>
                  <a:lnTo>
                    <a:pt x="633" y="923"/>
                  </a:lnTo>
                  <a:lnTo>
                    <a:pt x="658" y="978"/>
                  </a:lnTo>
                  <a:lnTo>
                    <a:pt x="684" y="1033"/>
                  </a:lnTo>
                  <a:lnTo>
                    <a:pt x="710" y="1087"/>
                  </a:lnTo>
                  <a:lnTo>
                    <a:pt x="734" y="1141"/>
                  </a:lnTo>
                  <a:lnTo>
                    <a:pt x="760" y="1194"/>
                  </a:lnTo>
                  <a:lnTo>
                    <a:pt x="785" y="1246"/>
                  </a:lnTo>
                  <a:lnTo>
                    <a:pt x="808" y="1297"/>
                  </a:lnTo>
                  <a:lnTo>
                    <a:pt x="832" y="1345"/>
                  </a:lnTo>
                  <a:lnTo>
                    <a:pt x="853" y="1392"/>
                  </a:lnTo>
                  <a:lnTo>
                    <a:pt x="874" y="1435"/>
                  </a:lnTo>
                  <a:lnTo>
                    <a:pt x="894" y="1474"/>
                  </a:lnTo>
                  <a:lnTo>
                    <a:pt x="911" y="1512"/>
                  </a:lnTo>
                  <a:lnTo>
                    <a:pt x="927" y="1545"/>
                  </a:lnTo>
                  <a:lnTo>
                    <a:pt x="942" y="1574"/>
                  </a:lnTo>
                  <a:lnTo>
                    <a:pt x="953" y="1598"/>
                  </a:lnTo>
                  <a:lnTo>
                    <a:pt x="963" y="1618"/>
                  </a:lnTo>
                  <a:lnTo>
                    <a:pt x="970" y="1632"/>
                  </a:lnTo>
                  <a:lnTo>
                    <a:pt x="974" y="1641"/>
                  </a:lnTo>
                  <a:lnTo>
                    <a:pt x="975" y="1645"/>
                  </a:lnTo>
                  <a:lnTo>
                    <a:pt x="983" y="1660"/>
                  </a:lnTo>
                  <a:lnTo>
                    <a:pt x="992" y="1678"/>
                  </a:lnTo>
                  <a:lnTo>
                    <a:pt x="1004" y="1699"/>
                  </a:lnTo>
                  <a:lnTo>
                    <a:pt x="1017" y="1723"/>
                  </a:lnTo>
                  <a:lnTo>
                    <a:pt x="1032" y="1748"/>
                  </a:lnTo>
                  <a:lnTo>
                    <a:pt x="1047" y="1774"/>
                  </a:lnTo>
                  <a:lnTo>
                    <a:pt x="1062" y="1803"/>
                  </a:lnTo>
                  <a:lnTo>
                    <a:pt x="1075" y="1831"/>
                  </a:lnTo>
                  <a:lnTo>
                    <a:pt x="1089" y="1860"/>
                  </a:lnTo>
                  <a:lnTo>
                    <a:pt x="1100" y="1887"/>
                  </a:lnTo>
                  <a:lnTo>
                    <a:pt x="1108" y="1914"/>
                  </a:lnTo>
                  <a:lnTo>
                    <a:pt x="1115" y="1939"/>
                  </a:lnTo>
                  <a:lnTo>
                    <a:pt x="1117" y="1962"/>
                  </a:lnTo>
                  <a:lnTo>
                    <a:pt x="1115" y="1983"/>
                  </a:lnTo>
                  <a:lnTo>
                    <a:pt x="1108" y="2000"/>
                  </a:lnTo>
                  <a:lnTo>
                    <a:pt x="1097" y="2015"/>
                  </a:lnTo>
                  <a:lnTo>
                    <a:pt x="1095" y="2016"/>
                  </a:lnTo>
                  <a:lnTo>
                    <a:pt x="1087" y="2022"/>
                  </a:lnTo>
                  <a:lnTo>
                    <a:pt x="1076" y="2032"/>
                  </a:lnTo>
                  <a:lnTo>
                    <a:pt x="1063" y="2045"/>
                  </a:lnTo>
                  <a:lnTo>
                    <a:pt x="1044" y="2061"/>
                  </a:lnTo>
                  <a:lnTo>
                    <a:pt x="1025" y="2078"/>
                  </a:lnTo>
                  <a:lnTo>
                    <a:pt x="1001" y="2098"/>
                  </a:lnTo>
                  <a:lnTo>
                    <a:pt x="978" y="2119"/>
                  </a:lnTo>
                  <a:lnTo>
                    <a:pt x="952" y="2141"/>
                  </a:lnTo>
                  <a:lnTo>
                    <a:pt x="925" y="2164"/>
                  </a:lnTo>
                  <a:lnTo>
                    <a:pt x="897" y="2188"/>
                  </a:lnTo>
                  <a:lnTo>
                    <a:pt x="870" y="2211"/>
                  </a:lnTo>
                  <a:lnTo>
                    <a:pt x="844" y="2235"/>
                  </a:lnTo>
                  <a:lnTo>
                    <a:pt x="818" y="2257"/>
                  </a:lnTo>
                  <a:lnTo>
                    <a:pt x="794" y="2278"/>
                  </a:lnTo>
                  <a:lnTo>
                    <a:pt x="771" y="2298"/>
                  </a:lnTo>
                  <a:lnTo>
                    <a:pt x="750" y="2315"/>
                  </a:lnTo>
                  <a:lnTo>
                    <a:pt x="733" y="2331"/>
                  </a:lnTo>
                  <a:lnTo>
                    <a:pt x="718" y="2343"/>
                  </a:lnTo>
                  <a:lnTo>
                    <a:pt x="708" y="2353"/>
                  </a:lnTo>
                  <a:lnTo>
                    <a:pt x="701" y="2358"/>
                  </a:lnTo>
                  <a:lnTo>
                    <a:pt x="699" y="2361"/>
                  </a:lnTo>
                  <a:lnTo>
                    <a:pt x="706" y="2349"/>
                  </a:lnTo>
                  <a:lnTo>
                    <a:pt x="712" y="2332"/>
                  </a:lnTo>
                  <a:lnTo>
                    <a:pt x="717" y="2309"/>
                  </a:lnTo>
                  <a:lnTo>
                    <a:pt x="721" y="2280"/>
                  </a:lnTo>
                  <a:lnTo>
                    <a:pt x="723" y="2250"/>
                  </a:lnTo>
                  <a:lnTo>
                    <a:pt x="725" y="2215"/>
                  </a:lnTo>
                  <a:lnTo>
                    <a:pt x="726" y="2180"/>
                  </a:lnTo>
                  <a:lnTo>
                    <a:pt x="725" y="2145"/>
                  </a:lnTo>
                  <a:lnTo>
                    <a:pt x="725" y="2110"/>
                  </a:lnTo>
                  <a:lnTo>
                    <a:pt x="722" y="2077"/>
                  </a:lnTo>
                  <a:lnTo>
                    <a:pt x="721" y="2047"/>
                  </a:lnTo>
                  <a:lnTo>
                    <a:pt x="720" y="2021"/>
                  </a:lnTo>
                  <a:lnTo>
                    <a:pt x="717" y="2001"/>
                  </a:lnTo>
                  <a:lnTo>
                    <a:pt x="716" y="1987"/>
                  </a:lnTo>
                  <a:lnTo>
                    <a:pt x="712" y="1972"/>
                  </a:lnTo>
                  <a:lnTo>
                    <a:pt x="706" y="1952"/>
                  </a:lnTo>
                  <a:lnTo>
                    <a:pt x="697" y="1927"/>
                  </a:lnTo>
                  <a:lnTo>
                    <a:pt x="686" y="1898"/>
                  </a:lnTo>
                  <a:lnTo>
                    <a:pt x="673" y="1864"/>
                  </a:lnTo>
                  <a:lnTo>
                    <a:pt x="658" y="1826"/>
                  </a:lnTo>
                  <a:lnTo>
                    <a:pt x="641" y="1787"/>
                  </a:lnTo>
                  <a:lnTo>
                    <a:pt x="621" y="1742"/>
                  </a:lnTo>
                  <a:lnTo>
                    <a:pt x="601" y="1697"/>
                  </a:lnTo>
                  <a:lnTo>
                    <a:pt x="580" y="1647"/>
                  </a:lnTo>
                  <a:lnTo>
                    <a:pt x="557" y="1597"/>
                  </a:lnTo>
                  <a:lnTo>
                    <a:pt x="533" y="1545"/>
                  </a:lnTo>
                  <a:lnTo>
                    <a:pt x="508" y="1492"/>
                  </a:lnTo>
                  <a:lnTo>
                    <a:pt x="484" y="1437"/>
                  </a:lnTo>
                  <a:lnTo>
                    <a:pt x="459" y="1383"/>
                  </a:lnTo>
                  <a:lnTo>
                    <a:pt x="433" y="1328"/>
                  </a:lnTo>
                  <a:lnTo>
                    <a:pt x="407" y="1273"/>
                  </a:lnTo>
                  <a:lnTo>
                    <a:pt x="381" y="1219"/>
                  </a:lnTo>
                  <a:lnTo>
                    <a:pt x="357" y="1166"/>
                  </a:lnTo>
                  <a:lnTo>
                    <a:pt x="332" y="1114"/>
                  </a:lnTo>
                  <a:lnTo>
                    <a:pt x="308" y="1064"/>
                  </a:lnTo>
                  <a:lnTo>
                    <a:pt x="285" y="1015"/>
                  </a:lnTo>
                  <a:lnTo>
                    <a:pt x="263" y="970"/>
                  </a:lnTo>
                  <a:lnTo>
                    <a:pt x="243" y="927"/>
                  </a:lnTo>
                  <a:lnTo>
                    <a:pt x="223" y="886"/>
                  </a:lnTo>
                  <a:lnTo>
                    <a:pt x="206" y="849"/>
                  </a:lnTo>
                  <a:lnTo>
                    <a:pt x="190" y="815"/>
                  </a:lnTo>
                  <a:lnTo>
                    <a:pt x="175" y="787"/>
                  </a:lnTo>
                  <a:lnTo>
                    <a:pt x="164" y="762"/>
                  </a:lnTo>
                  <a:lnTo>
                    <a:pt x="154" y="743"/>
                  </a:lnTo>
                  <a:lnTo>
                    <a:pt x="147" y="728"/>
                  </a:lnTo>
                  <a:lnTo>
                    <a:pt x="143" y="719"/>
                  </a:lnTo>
                  <a:lnTo>
                    <a:pt x="142" y="716"/>
                  </a:lnTo>
                  <a:lnTo>
                    <a:pt x="134" y="701"/>
                  </a:lnTo>
                  <a:lnTo>
                    <a:pt x="125" y="683"/>
                  </a:lnTo>
                  <a:lnTo>
                    <a:pt x="113" y="662"/>
                  </a:lnTo>
                  <a:lnTo>
                    <a:pt x="100" y="639"/>
                  </a:lnTo>
                  <a:lnTo>
                    <a:pt x="85" y="613"/>
                  </a:lnTo>
                  <a:lnTo>
                    <a:pt x="70" y="586"/>
                  </a:lnTo>
                  <a:lnTo>
                    <a:pt x="55" y="558"/>
                  </a:lnTo>
                  <a:lnTo>
                    <a:pt x="41" y="530"/>
                  </a:lnTo>
                  <a:lnTo>
                    <a:pt x="28" y="502"/>
                  </a:lnTo>
                  <a:lnTo>
                    <a:pt x="17" y="474"/>
                  </a:lnTo>
                  <a:lnTo>
                    <a:pt x="9" y="448"/>
                  </a:lnTo>
                  <a:lnTo>
                    <a:pt x="2" y="422"/>
                  </a:lnTo>
                  <a:lnTo>
                    <a:pt x="0" y="398"/>
                  </a:lnTo>
                  <a:lnTo>
                    <a:pt x="1" y="379"/>
                  </a:lnTo>
                  <a:lnTo>
                    <a:pt x="9" y="360"/>
                  </a:lnTo>
                  <a:lnTo>
                    <a:pt x="20" y="346"/>
                  </a:lnTo>
                  <a:lnTo>
                    <a:pt x="22" y="344"/>
                  </a:lnTo>
                  <a:lnTo>
                    <a:pt x="29" y="338"/>
                  </a:lnTo>
                  <a:lnTo>
                    <a:pt x="41" y="328"/>
                  </a:lnTo>
                  <a:lnTo>
                    <a:pt x="54" y="316"/>
                  </a:lnTo>
                  <a:lnTo>
                    <a:pt x="73" y="301"/>
                  </a:lnTo>
                  <a:lnTo>
                    <a:pt x="92" y="282"/>
                  </a:lnTo>
                  <a:lnTo>
                    <a:pt x="116" y="263"/>
                  </a:lnTo>
                  <a:lnTo>
                    <a:pt x="139" y="242"/>
                  </a:lnTo>
                  <a:lnTo>
                    <a:pt x="165" y="219"/>
                  </a:lnTo>
                  <a:lnTo>
                    <a:pt x="192" y="196"/>
                  </a:lnTo>
                  <a:lnTo>
                    <a:pt x="220" y="172"/>
                  </a:lnTo>
                  <a:lnTo>
                    <a:pt x="247" y="149"/>
                  </a:lnTo>
                  <a:lnTo>
                    <a:pt x="273" y="126"/>
                  </a:lnTo>
                  <a:lnTo>
                    <a:pt x="299" y="103"/>
                  </a:lnTo>
                  <a:lnTo>
                    <a:pt x="323" y="82"/>
                  </a:lnTo>
                  <a:lnTo>
                    <a:pt x="346" y="63"/>
                  </a:lnTo>
                  <a:lnTo>
                    <a:pt x="367" y="45"/>
                  </a:lnTo>
                  <a:lnTo>
                    <a:pt x="384" y="31"/>
                  </a:lnTo>
                  <a:lnTo>
                    <a:pt x="399" y="17"/>
                  </a:lnTo>
                  <a:lnTo>
                    <a:pt x="408" y="8"/>
                  </a:lnTo>
                  <a:lnTo>
                    <a:pt x="416" y="2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391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030" name="Rectangle 4"/>
          <p:cNvSpPr>
            <a:spLocks noChangeArrowheads="1"/>
          </p:cNvSpPr>
          <p:nvPr/>
        </p:nvSpPr>
        <p:spPr bwMode="auto">
          <a:xfrm>
            <a:off x="10038511" y="6542088"/>
            <a:ext cx="32572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fld id="{29A605C7-7B8D-E64C-8FF6-02688FCF1356}" type="slidenum">
              <a:rPr lang="en-US" sz="900">
                <a:solidFill>
                  <a:srgbClr val="404040"/>
                </a:solidFill>
                <a:latin typeface="Helvetica" charset="0"/>
                <a:cs typeface="Helvetica" charset="0"/>
              </a:rPr>
              <a:pPr/>
              <a:t>‹#›</a:t>
            </a:fld>
            <a:endParaRPr lang="en-US" sz="900" dirty="0">
              <a:solidFill>
                <a:srgbClr val="404040"/>
              </a:solidFill>
              <a:latin typeface="Helvetica" charset="0"/>
              <a:cs typeface="Helvetica" charset="0"/>
            </a:endParaRPr>
          </a:p>
        </p:txBody>
      </p:sp>
      <p:sp>
        <p:nvSpPr>
          <p:cNvPr id="1031" name="TextBox 20"/>
          <p:cNvSpPr txBox="1">
            <a:spLocks noChangeArrowheads="1"/>
          </p:cNvSpPr>
          <p:nvPr/>
        </p:nvSpPr>
        <p:spPr bwMode="auto">
          <a:xfrm>
            <a:off x="-32425" y="6562725"/>
            <a:ext cx="176202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800" dirty="0">
                <a:solidFill>
                  <a:srgbClr val="404040"/>
                </a:solidFill>
              </a:rPr>
              <a:t>© </a:t>
            </a:r>
            <a:r>
              <a:rPr lang="en-US" sz="800" dirty="0" smtClean="0">
                <a:solidFill>
                  <a:srgbClr val="404040"/>
                </a:solidFill>
              </a:rPr>
              <a:t>2012-14 </a:t>
            </a:r>
            <a:r>
              <a:rPr lang="en-US" sz="800" dirty="0">
                <a:solidFill>
                  <a:srgbClr val="404040"/>
                </a:solidFill>
              </a:rPr>
              <a:t>SirionLabs Private Limited.</a:t>
            </a:r>
          </a:p>
        </p:txBody>
      </p:sp>
    </p:spTree>
    <p:extLst>
      <p:ext uri="{BB962C8B-B14F-4D97-AF65-F5344CB8AC3E}">
        <p14:creationId xmlns:p14="http://schemas.microsoft.com/office/powerpoint/2010/main" val="197827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Helvetica"/>
          <a:ea typeface="ＭＳ Ｐゴシック" charset="0"/>
          <a:cs typeface="Helvetica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9pPr>
    </p:titleStyle>
    <p:bodyStyle>
      <a:lvl1pPr marL="365125" indent="-255588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8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1pPr>
      <a:lvl2pPr marL="657225" indent="-246063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6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2pPr>
      <a:lvl3pPr marL="922338" indent="-219075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4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3pPr>
      <a:lvl4pPr marL="1179513" indent="-200025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2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4pPr>
      <a:lvl5pPr marL="1389063" indent="-182563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0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5pPr>
      <a:lvl6pPr marL="1609344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5" y="0"/>
            <a:ext cx="10402050" cy="5476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dirty="0">
              <a:solidFill>
                <a:prstClr val="white"/>
              </a:solidFill>
              <a:latin typeface="Myriad Pro" pitchFamily="34" charset="0"/>
            </a:endParaRP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518954" y="825500"/>
            <a:ext cx="9341168" cy="574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1239273" y="73083"/>
            <a:ext cx="897087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1029" name="Group 2"/>
          <p:cNvGrpSpPr>
            <a:grpSpLocks/>
          </p:cNvGrpSpPr>
          <p:nvPr/>
        </p:nvGrpSpPr>
        <p:grpSpPr bwMode="auto">
          <a:xfrm>
            <a:off x="100946" y="67964"/>
            <a:ext cx="463695" cy="425979"/>
            <a:chOff x="11271836" y="16280"/>
            <a:chExt cx="581339" cy="482878"/>
          </a:xfrm>
        </p:grpSpPr>
        <p:sp>
          <p:nvSpPr>
            <p:cNvPr id="1032" name="AutoShape 7"/>
            <p:cNvSpPr>
              <a:spLocks noChangeAspect="1" noChangeArrowheads="1" noTextEdit="1"/>
            </p:cNvSpPr>
            <p:nvPr/>
          </p:nvSpPr>
          <p:spPr bwMode="auto">
            <a:xfrm>
              <a:off x="11271836" y="16280"/>
              <a:ext cx="581339" cy="482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3" name="Freeform 10"/>
            <p:cNvSpPr>
              <a:spLocks/>
            </p:cNvSpPr>
            <p:nvPr/>
          </p:nvSpPr>
          <p:spPr bwMode="auto">
            <a:xfrm>
              <a:off x="11276830" y="383861"/>
              <a:ext cx="57078" cy="85759"/>
            </a:xfrm>
            <a:custGeom>
              <a:avLst/>
              <a:gdLst>
                <a:gd name="T0" fmla="*/ 37814 w 400"/>
                <a:gd name="T1" fmla="*/ 285 h 601"/>
                <a:gd name="T2" fmla="*/ 46804 w 400"/>
                <a:gd name="T3" fmla="*/ 1712 h 601"/>
                <a:gd name="T4" fmla="*/ 53653 w 400"/>
                <a:gd name="T5" fmla="*/ 4138 h 601"/>
                <a:gd name="T6" fmla="*/ 47089 w 400"/>
                <a:gd name="T7" fmla="*/ 18265 h 601"/>
                <a:gd name="T8" fmla="*/ 40811 w 400"/>
                <a:gd name="T9" fmla="*/ 16267 h 601"/>
                <a:gd name="T10" fmla="*/ 32106 w 400"/>
                <a:gd name="T11" fmla="*/ 15268 h 601"/>
                <a:gd name="T12" fmla="*/ 25542 w 400"/>
                <a:gd name="T13" fmla="*/ 16552 h 601"/>
                <a:gd name="T14" fmla="*/ 21404 w 400"/>
                <a:gd name="T15" fmla="*/ 19264 h 601"/>
                <a:gd name="T16" fmla="*/ 19977 w 400"/>
                <a:gd name="T17" fmla="*/ 23402 h 601"/>
                <a:gd name="T18" fmla="*/ 21547 w 400"/>
                <a:gd name="T19" fmla="*/ 27825 h 601"/>
                <a:gd name="T20" fmla="*/ 26684 w 400"/>
                <a:gd name="T21" fmla="*/ 31535 h 601"/>
                <a:gd name="T22" fmla="*/ 35531 w 400"/>
                <a:gd name="T23" fmla="*/ 34960 h 601"/>
                <a:gd name="T24" fmla="*/ 46233 w 400"/>
                <a:gd name="T25" fmla="*/ 40240 h 601"/>
                <a:gd name="T26" fmla="*/ 53083 w 400"/>
                <a:gd name="T27" fmla="*/ 46946 h 601"/>
                <a:gd name="T28" fmla="*/ 56650 w 400"/>
                <a:gd name="T29" fmla="*/ 55080 h 601"/>
                <a:gd name="T30" fmla="*/ 56650 w 400"/>
                <a:gd name="T31" fmla="*/ 63641 h 601"/>
                <a:gd name="T32" fmla="*/ 54509 w 400"/>
                <a:gd name="T33" fmla="*/ 70633 h 601"/>
                <a:gd name="T34" fmla="*/ 50371 w 400"/>
                <a:gd name="T35" fmla="*/ 76769 h 601"/>
                <a:gd name="T36" fmla="*/ 43665 w 400"/>
                <a:gd name="T37" fmla="*/ 81478 h 601"/>
                <a:gd name="T38" fmla="*/ 34818 w 400"/>
                <a:gd name="T39" fmla="*/ 84617 h 601"/>
                <a:gd name="T40" fmla="*/ 23545 w 400"/>
                <a:gd name="T41" fmla="*/ 85759 h 601"/>
                <a:gd name="T42" fmla="*/ 12414 w 400"/>
                <a:gd name="T43" fmla="*/ 84617 h 601"/>
                <a:gd name="T44" fmla="*/ 3282 w 400"/>
                <a:gd name="T45" fmla="*/ 82049 h 601"/>
                <a:gd name="T46" fmla="*/ 3853 w 400"/>
                <a:gd name="T47" fmla="*/ 65068 h 601"/>
                <a:gd name="T48" fmla="*/ 12985 w 400"/>
                <a:gd name="T49" fmla="*/ 68636 h 601"/>
                <a:gd name="T50" fmla="*/ 24544 w 400"/>
                <a:gd name="T51" fmla="*/ 70205 h 601"/>
                <a:gd name="T52" fmla="*/ 31964 w 400"/>
                <a:gd name="T53" fmla="*/ 69207 h 601"/>
                <a:gd name="T54" fmla="*/ 36387 w 400"/>
                <a:gd name="T55" fmla="*/ 65925 h 601"/>
                <a:gd name="T56" fmla="*/ 37814 w 400"/>
                <a:gd name="T57" fmla="*/ 61216 h 601"/>
                <a:gd name="T58" fmla="*/ 36387 w 400"/>
                <a:gd name="T59" fmla="*/ 56649 h 601"/>
                <a:gd name="T60" fmla="*/ 31964 w 400"/>
                <a:gd name="T61" fmla="*/ 52939 h 601"/>
                <a:gd name="T62" fmla="*/ 23830 w 400"/>
                <a:gd name="T63" fmla="*/ 49657 h 601"/>
                <a:gd name="T64" fmla="*/ 14555 w 400"/>
                <a:gd name="T65" fmla="*/ 45377 h 601"/>
                <a:gd name="T66" fmla="*/ 7135 w 400"/>
                <a:gd name="T67" fmla="*/ 39954 h 601"/>
                <a:gd name="T68" fmla="*/ 2569 w 400"/>
                <a:gd name="T69" fmla="*/ 33248 h 601"/>
                <a:gd name="T70" fmla="*/ 999 w 400"/>
                <a:gd name="T71" fmla="*/ 24971 h 601"/>
                <a:gd name="T72" fmla="*/ 2569 w 400"/>
                <a:gd name="T73" fmla="*/ 16124 h 601"/>
                <a:gd name="T74" fmla="*/ 7706 w 400"/>
                <a:gd name="T75" fmla="*/ 8704 h 601"/>
                <a:gd name="T76" fmla="*/ 15554 w 400"/>
                <a:gd name="T77" fmla="*/ 3282 h 601"/>
                <a:gd name="T78" fmla="*/ 26256 w 400"/>
                <a:gd name="T79" fmla="*/ 428 h 60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0" h="601">
                  <a:moveTo>
                    <a:pt x="227" y="0"/>
                  </a:moveTo>
                  <a:lnTo>
                    <a:pt x="265" y="2"/>
                  </a:lnTo>
                  <a:lnTo>
                    <a:pt x="298" y="6"/>
                  </a:lnTo>
                  <a:lnTo>
                    <a:pt x="328" y="12"/>
                  </a:lnTo>
                  <a:lnTo>
                    <a:pt x="354" y="21"/>
                  </a:lnTo>
                  <a:lnTo>
                    <a:pt x="376" y="29"/>
                  </a:lnTo>
                  <a:lnTo>
                    <a:pt x="346" y="135"/>
                  </a:lnTo>
                  <a:lnTo>
                    <a:pt x="330" y="128"/>
                  </a:lnTo>
                  <a:lnTo>
                    <a:pt x="311" y="121"/>
                  </a:lnTo>
                  <a:lnTo>
                    <a:pt x="286" y="114"/>
                  </a:lnTo>
                  <a:lnTo>
                    <a:pt x="258" y="109"/>
                  </a:lnTo>
                  <a:lnTo>
                    <a:pt x="225" y="107"/>
                  </a:lnTo>
                  <a:lnTo>
                    <a:pt x="200" y="109"/>
                  </a:lnTo>
                  <a:lnTo>
                    <a:pt x="179" y="116"/>
                  </a:lnTo>
                  <a:lnTo>
                    <a:pt x="161" y="124"/>
                  </a:lnTo>
                  <a:lnTo>
                    <a:pt x="150" y="135"/>
                  </a:lnTo>
                  <a:lnTo>
                    <a:pt x="143" y="149"/>
                  </a:lnTo>
                  <a:lnTo>
                    <a:pt x="140" y="164"/>
                  </a:lnTo>
                  <a:lnTo>
                    <a:pt x="144" y="181"/>
                  </a:lnTo>
                  <a:lnTo>
                    <a:pt x="151" y="195"/>
                  </a:lnTo>
                  <a:lnTo>
                    <a:pt x="166" y="208"/>
                  </a:lnTo>
                  <a:lnTo>
                    <a:pt x="187" y="221"/>
                  </a:lnTo>
                  <a:lnTo>
                    <a:pt x="214" y="233"/>
                  </a:lnTo>
                  <a:lnTo>
                    <a:pt x="249" y="245"/>
                  </a:lnTo>
                  <a:lnTo>
                    <a:pt x="290" y="264"/>
                  </a:lnTo>
                  <a:lnTo>
                    <a:pt x="324" y="282"/>
                  </a:lnTo>
                  <a:lnTo>
                    <a:pt x="351" y="304"/>
                  </a:lnTo>
                  <a:lnTo>
                    <a:pt x="372" y="329"/>
                  </a:lnTo>
                  <a:lnTo>
                    <a:pt x="387" y="356"/>
                  </a:lnTo>
                  <a:lnTo>
                    <a:pt x="397" y="386"/>
                  </a:lnTo>
                  <a:lnTo>
                    <a:pt x="400" y="419"/>
                  </a:lnTo>
                  <a:lnTo>
                    <a:pt x="397" y="446"/>
                  </a:lnTo>
                  <a:lnTo>
                    <a:pt x="392" y="471"/>
                  </a:lnTo>
                  <a:lnTo>
                    <a:pt x="382" y="495"/>
                  </a:lnTo>
                  <a:lnTo>
                    <a:pt x="370" y="517"/>
                  </a:lnTo>
                  <a:lnTo>
                    <a:pt x="353" y="538"/>
                  </a:lnTo>
                  <a:lnTo>
                    <a:pt x="332" y="555"/>
                  </a:lnTo>
                  <a:lnTo>
                    <a:pt x="306" y="571"/>
                  </a:lnTo>
                  <a:lnTo>
                    <a:pt x="277" y="583"/>
                  </a:lnTo>
                  <a:lnTo>
                    <a:pt x="244" y="593"/>
                  </a:lnTo>
                  <a:lnTo>
                    <a:pt x="207" y="598"/>
                  </a:lnTo>
                  <a:lnTo>
                    <a:pt x="165" y="601"/>
                  </a:lnTo>
                  <a:lnTo>
                    <a:pt x="125" y="598"/>
                  </a:lnTo>
                  <a:lnTo>
                    <a:pt x="87" y="593"/>
                  </a:lnTo>
                  <a:lnTo>
                    <a:pt x="53" y="585"/>
                  </a:lnTo>
                  <a:lnTo>
                    <a:pt x="23" y="575"/>
                  </a:lnTo>
                  <a:lnTo>
                    <a:pt x="0" y="565"/>
                  </a:lnTo>
                  <a:lnTo>
                    <a:pt x="27" y="456"/>
                  </a:lnTo>
                  <a:lnTo>
                    <a:pt x="56" y="470"/>
                  </a:lnTo>
                  <a:lnTo>
                    <a:pt x="91" y="481"/>
                  </a:lnTo>
                  <a:lnTo>
                    <a:pt x="130" y="490"/>
                  </a:lnTo>
                  <a:lnTo>
                    <a:pt x="172" y="492"/>
                  </a:lnTo>
                  <a:lnTo>
                    <a:pt x="201" y="491"/>
                  </a:lnTo>
                  <a:lnTo>
                    <a:pt x="224" y="485"/>
                  </a:lnTo>
                  <a:lnTo>
                    <a:pt x="242" y="475"/>
                  </a:lnTo>
                  <a:lnTo>
                    <a:pt x="255" y="462"/>
                  </a:lnTo>
                  <a:lnTo>
                    <a:pt x="263" y="448"/>
                  </a:lnTo>
                  <a:lnTo>
                    <a:pt x="265" y="429"/>
                  </a:lnTo>
                  <a:lnTo>
                    <a:pt x="263" y="412"/>
                  </a:lnTo>
                  <a:lnTo>
                    <a:pt x="255" y="397"/>
                  </a:lnTo>
                  <a:lnTo>
                    <a:pt x="243" y="383"/>
                  </a:lnTo>
                  <a:lnTo>
                    <a:pt x="224" y="371"/>
                  </a:lnTo>
                  <a:lnTo>
                    <a:pt x="200" y="360"/>
                  </a:lnTo>
                  <a:lnTo>
                    <a:pt x="167" y="348"/>
                  </a:lnTo>
                  <a:lnTo>
                    <a:pt x="133" y="334"/>
                  </a:lnTo>
                  <a:lnTo>
                    <a:pt x="102" y="318"/>
                  </a:lnTo>
                  <a:lnTo>
                    <a:pt x="74" y="301"/>
                  </a:lnTo>
                  <a:lnTo>
                    <a:pt x="50" y="280"/>
                  </a:lnTo>
                  <a:lnTo>
                    <a:pt x="32" y="258"/>
                  </a:lnTo>
                  <a:lnTo>
                    <a:pt x="18" y="233"/>
                  </a:lnTo>
                  <a:lnTo>
                    <a:pt x="9" y="206"/>
                  </a:lnTo>
                  <a:lnTo>
                    <a:pt x="7" y="175"/>
                  </a:lnTo>
                  <a:lnTo>
                    <a:pt x="9" y="143"/>
                  </a:lnTo>
                  <a:lnTo>
                    <a:pt x="18" y="113"/>
                  </a:lnTo>
                  <a:lnTo>
                    <a:pt x="33" y="85"/>
                  </a:lnTo>
                  <a:lnTo>
                    <a:pt x="54" y="61"/>
                  </a:lnTo>
                  <a:lnTo>
                    <a:pt x="79" y="40"/>
                  </a:lnTo>
                  <a:lnTo>
                    <a:pt x="109" y="23"/>
                  </a:lnTo>
                  <a:lnTo>
                    <a:pt x="144" y="11"/>
                  </a:lnTo>
                  <a:lnTo>
                    <a:pt x="184" y="3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4" name="Freeform 11"/>
            <p:cNvSpPr>
              <a:spLocks noEditPoints="1"/>
            </p:cNvSpPr>
            <p:nvPr/>
          </p:nvSpPr>
          <p:spPr bwMode="auto">
            <a:xfrm>
              <a:off x="11345609" y="381720"/>
              <a:ext cx="19835" cy="86616"/>
            </a:xfrm>
            <a:custGeom>
              <a:avLst/>
              <a:gdLst>
                <a:gd name="T0" fmla="*/ 428 w 139"/>
                <a:gd name="T1" fmla="*/ 26256 h 607"/>
                <a:gd name="T2" fmla="*/ 19264 w 139"/>
                <a:gd name="T3" fmla="*/ 26256 h 607"/>
                <a:gd name="T4" fmla="*/ 19264 w 139"/>
                <a:gd name="T5" fmla="*/ 86616 h 607"/>
                <a:gd name="T6" fmla="*/ 428 w 139"/>
                <a:gd name="T7" fmla="*/ 86616 h 607"/>
                <a:gd name="T8" fmla="*/ 428 w 139"/>
                <a:gd name="T9" fmla="*/ 26256 h 607"/>
                <a:gd name="T10" fmla="*/ 9846 w 139"/>
                <a:gd name="T11" fmla="*/ 0 h 607"/>
                <a:gd name="T12" fmla="*/ 12700 w 139"/>
                <a:gd name="T13" fmla="*/ 285 h 607"/>
                <a:gd name="T14" fmla="*/ 15126 w 139"/>
                <a:gd name="T15" fmla="*/ 1427 h 607"/>
                <a:gd name="T16" fmla="*/ 17124 w 139"/>
                <a:gd name="T17" fmla="*/ 2854 h 607"/>
                <a:gd name="T18" fmla="*/ 18551 w 139"/>
                <a:gd name="T19" fmla="*/ 4709 h 607"/>
                <a:gd name="T20" fmla="*/ 19407 w 139"/>
                <a:gd name="T21" fmla="*/ 6849 h 607"/>
                <a:gd name="T22" fmla="*/ 19835 w 139"/>
                <a:gd name="T23" fmla="*/ 9418 h 607"/>
                <a:gd name="T24" fmla="*/ 19550 w 139"/>
                <a:gd name="T25" fmla="*/ 11986 h 607"/>
                <a:gd name="T26" fmla="*/ 18551 w 139"/>
                <a:gd name="T27" fmla="*/ 14270 h 607"/>
                <a:gd name="T28" fmla="*/ 17124 w 139"/>
                <a:gd name="T29" fmla="*/ 15982 h 607"/>
                <a:gd name="T30" fmla="*/ 15126 w 139"/>
                <a:gd name="T31" fmla="*/ 17552 h 607"/>
                <a:gd name="T32" fmla="*/ 12700 w 139"/>
                <a:gd name="T33" fmla="*/ 18408 h 607"/>
                <a:gd name="T34" fmla="*/ 9703 w 139"/>
                <a:gd name="T35" fmla="*/ 18836 h 607"/>
                <a:gd name="T36" fmla="*/ 6849 w 139"/>
                <a:gd name="T37" fmla="*/ 18408 h 607"/>
                <a:gd name="T38" fmla="*/ 4566 w 139"/>
                <a:gd name="T39" fmla="*/ 17552 h 607"/>
                <a:gd name="T40" fmla="*/ 2711 w 139"/>
                <a:gd name="T41" fmla="*/ 15982 h 607"/>
                <a:gd name="T42" fmla="*/ 1142 w 139"/>
                <a:gd name="T43" fmla="*/ 14270 h 607"/>
                <a:gd name="T44" fmla="*/ 285 w 139"/>
                <a:gd name="T45" fmla="*/ 11986 h 607"/>
                <a:gd name="T46" fmla="*/ 0 w 139"/>
                <a:gd name="T47" fmla="*/ 9418 h 607"/>
                <a:gd name="T48" fmla="*/ 285 w 139"/>
                <a:gd name="T49" fmla="*/ 6849 h 607"/>
                <a:gd name="T50" fmla="*/ 1284 w 139"/>
                <a:gd name="T51" fmla="*/ 4709 h 607"/>
                <a:gd name="T52" fmla="*/ 2711 w 139"/>
                <a:gd name="T53" fmla="*/ 2854 h 607"/>
                <a:gd name="T54" fmla="*/ 4566 w 139"/>
                <a:gd name="T55" fmla="*/ 1427 h 607"/>
                <a:gd name="T56" fmla="*/ 7135 w 139"/>
                <a:gd name="T57" fmla="*/ 285 h 607"/>
                <a:gd name="T58" fmla="*/ 9846 w 139"/>
                <a:gd name="T59" fmla="*/ 0 h 6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39" h="607">
                  <a:moveTo>
                    <a:pt x="3" y="184"/>
                  </a:moveTo>
                  <a:lnTo>
                    <a:pt x="135" y="184"/>
                  </a:lnTo>
                  <a:lnTo>
                    <a:pt x="135" y="607"/>
                  </a:lnTo>
                  <a:lnTo>
                    <a:pt x="3" y="607"/>
                  </a:lnTo>
                  <a:lnTo>
                    <a:pt x="3" y="184"/>
                  </a:lnTo>
                  <a:close/>
                  <a:moveTo>
                    <a:pt x="69" y="0"/>
                  </a:moveTo>
                  <a:lnTo>
                    <a:pt x="89" y="2"/>
                  </a:lnTo>
                  <a:lnTo>
                    <a:pt x="106" y="10"/>
                  </a:lnTo>
                  <a:lnTo>
                    <a:pt x="120" y="20"/>
                  </a:lnTo>
                  <a:lnTo>
                    <a:pt x="130" y="33"/>
                  </a:lnTo>
                  <a:lnTo>
                    <a:pt x="136" y="48"/>
                  </a:lnTo>
                  <a:lnTo>
                    <a:pt x="139" y="66"/>
                  </a:lnTo>
                  <a:lnTo>
                    <a:pt x="137" y="84"/>
                  </a:lnTo>
                  <a:lnTo>
                    <a:pt x="130" y="100"/>
                  </a:lnTo>
                  <a:lnTo>
                    <a:pt x="120" y="112"/>
                  </a:lnTo>
                  <a:lnTo>
                    <a:pt x="106" y="123"/>
                  </a:lnTo>
                  <a:lnTo>
                    <a:pt x="89" y="129"/>
                  </a:lnTo>
                  <a:lnTo>
                    <a:pt x="68" y="132"/>
                  </a:lnTo>
                  <a:lnTo>
                    <a:pt x="48" y="129"/>
                  </a:lnTo>
                  <a:lnTo>
                    <a:pt x="32" y="123"/>
                  </a:lnTo>
                  <a:lnTo>
                    <a:pt x="19" y="112"/>
                  </a:lnTo>
                  <a:lnTo>
                    <a:pt x="8" y="100"/>
                  </a:lnTo>
                  <a:lnTo>
                    <a:pt x="2" y="84"/>
                  </a:lnTo>
                  <a:lnTo>
                    <a:pt x="0" y="66"/>
                  </a:lnTo>
                  <a:lnTo>
                    <a:pt x="2" y="48"/>
                  </a:lnTo>
                  <a:lnTo>
                    <a:pt x="9" y="33"/>
                  </a:lnTo>
                  <a:lnTo>
                    <a:pt x="19" y="20"/>
                  </a:lnTo>
                  <a:lnTo>
                    <a:pt x="32" y="10"/>
                  </a:lnTo>
                  <a:lnTo>
                    <a:pt x="50" y="2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5" name="Freeform 12"/>
            <p:cNvSpPr>
              <a:spLocks/>
            </p:cNvSpPr>
            <p:nvPr/>
          </p:nvSpPr>
          <p:spPr bwMode="auto">
            <a:xfrm>
              <a:off x="11379428" y="406549"/>
              <a:ext cx="37529" cy="61787"/>
            </a:xfrm>
            <a:custGeom>
              <a:avLst/>
              <a:gdLst>
                <a:gd name="T0" fmla="*/ 33534 w 263"/>
                <a:gd name="T1" fmla="*/ 0 h 433"/>
                <a:gd name="T2" fmla="*/ 35103 w 263"/>
                <a:gd name="T3" fmla="*/ 0 h 433"/>
                <a:gd name="T4" fmla="*/ 36387 w 263"/>
                <a:gd name="T5" fmla="*/ 143 h 433"/>
                <a:gd name="T6" fmla="*/ 37529 w 263"/>
                <a:gd name="T7" fmla="*/ 285 h 433"/>
                <a:gd name="T8" fmla="*/ 37529 w 263"/>
                <a:gd name="T9" fmla="*/ 17980 h 433"/>
                <a:gd name="T10" fmla="*/ 35246 w 263"/>
                <a:gd name="T11" fmla="*/ 17552 h 433"/>
                <a:gd name="T12" fmla="*/ 32392 w 263"/>
                <a:gd name="T13" fmla="*/ 17409 h 433"/>
                <a:gd name="T14" fmla="*/ 29253 w 263"/>
                <a:gd name="T15" fmla="*/ 17694 h 433"/>
                <a:gd name="T16" fmla="*/ 26256 w 263"/>
                <a:gd name="T17" fmla="*/ 18693 h 433"/>
                <a:gd name="T18" fmla="*/ 23973 w 263"/>
                <a:gd name="T19" fmla="*/ 20120 h 433"/>
                <a:gd name="T20" fmla="*/ 21832 w 263"/>
                <a:gd name="T21" fmla="*/ 21975 h 433"/>
                <a:gd name="T22" fmla="*/ 20548 w 263"/>
                <a:gd name="T23" fmla="*/ 24258 h 433"/>
                <a:gd name="T24" fmla="*/ 19549 w 263"/>
                <a:gd name="T25" fmla="*/ 26969 h 433"/>
                <a:gd name="T26" fmla="*/ 19407 w 263"/>
                <a:gd name="T27" fmla="*/ 28967 h 433"/>
                <a:gd name="T28" fmla="*/ 19264 w 263"/>
                <a:gd name="T29" fmla="*/ 31108 h 433"/>
                <a:gd name="T30" fmla="*/ 19264 w 263"/>
                <a:gd name="T31" fmla="*/ 61787 h 433"/>
                <a:gd name="T32" fmla="*/ 428 w 263"/>
                <a:gd name="T33" fmla="*/ 61787 h 433"/>
                <a:gd name="T34" fmla="*/ 428 w 263"/>
                <a:gd name="T35" fmla="*/ 21262 h 433"/>
                <a:gd name="T36" fmla="*/ 428 w 263"/>
                <a:gd name="T37" fmla="*/ 15126 h 433"/>
                <a:gd name="T38" fmla="*/ 428 w 263"/>
                <a:gd name="T39" fmla="*/ 9989 h 433"/>
                <a:gd name="T40" fmla="*/ 285 w 263"/>
                <a:gd name="T41" fmla="*/ 5422 h 433"/>
                <a:gd name="T42" fmla="*/ 0 w 263"/>
                <a:gd name="T43" fmla="*/ 1427 h 433"/>
                <a:gd name="T44" fmla="*/ 16125 w 263"/>
                <a:gd name="T45" fmla="*/ 1427 h 433"/>
                <a:gd name="T46" fmla="*/ 16838 w 263"/>
                <a:gd name="T47" fmla="*/ 12414 h 433"/>
                <a:gd name="T48" fmla="*/ 17266 w 263"/>
                <a:gd name="T49" fmla="*/ 12414 h 433"/>
                <a:gd name="T50" fmla="*/ 18836 w 263"/>
                <a:gd name="T51" fmla="*/ 8990 h 433"/>
                <a:gd name="T52" fmla="*/ 20834 w 263"/>
                <a:gd name="T53" fmla="*/ 6136 h 433"/>
                <a:gd name="T54" fmla="*/ 23117 w 263"/>
                <a:gd name="T55" fmla="*/ 3853 h 433"/>
                <a:gd name="T56" fmla="*/ 25543 w 263"/>
                <a:gd name="T57" fmla="*/ 2140 h 433"/>
                <a:gd name="T58" fmla="*/ 28254 w 263"/>
                <a:gd name="T59" fmla="*/ 856 h 433"/>
                <a:gd name="T60" fmla="*/ 31108 w 263"/>
                <a:gd name="T61" fmla="*/ 143 h 433"/>
                <a:gd name="T62" fmla="*/ 33534 w 263"/>
                <a:gd name="T63" fmla="*/ 0 h 43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63" h="433">
                  <a:moveTo>
                    <a:pt x="235" y="0"/>
                  </a:moveTo>
                  <a:lnTo>
                    <a:pt x="246" y="0"/>
                  </a:lnTo>
                  <a:lnTo>
                    <a:pt x="255" y="1"/>
                  </a:lnTo>
                  <a:lnTo>
                    <a:pt x="263" y="2"/>
                  </a:lnTo>
                  <a:lnTo>
                    <a:pt x="263" y="126"/>
                  </a:lnTo>
                  <a:lnTo>
                    <a:pt x="247" y="123"/>
                  </a:lnTo>
                  <a:lnTo>
                    <a:pt x="227" y="122"/>
                  </a:lnTo>
                  <a:lnTo>
                    <a:pt x="205" y="124"/>
                  </a:lnTo>
                  <a:lnTo>
                    <a:pt x="184" y="131"/>
                  </a:lnTo>
                  <a:lnTo>
                    <a:pt x="168" y="141"/>
                  </a:lnTo>
                  <a:lnTo>
                    <a:pt x="153" y="154"/>
                  </a:lnTo>
                  <a:lnTo>
                    <a:pt x="144" y="170"/>
                  </a:lnTo>
                  <a:lnTo>
                    <a:pt x="137" y="189"/>
                  </a:lnTo>
                  <a:lnTo>
                    <a:pt x="136" y="203"/>
                  </a:lnTo>
                  <a:lnTo>
                    <a:pt x="135" y="218"/>
                  </a:lnTo>
                  <a:lnTo>
                    <a:pt x="135" y="433"/>
                  </a:lnTo>
                  <a:lnTo>
                    <a:pt x="3" y="433"/>
                  </a:lnTo>
                  <a:lnTo>
                    <a:pt x="3" y="149"/>
                  </a:lnTo>
                  <a:lnTo>
                    <a:pt x="3" y="106"/>
                  </a:lnTo>
                  <a:lnTo>
                    <a:pt x="3" y="70"/>
                  </a:lnTo>
                  <a:lnTo>
                    <a:pt x="2" y="38"/>
                  </a:lnTo>
                  <a:lnTo>
                    <a:pt x="0" y="10"/>
                  </a:lnTo>
                  <a:lnTo>
                    <a:pt x="113" y="10"/>
                  </a:lnTo>
                  <a:lnTo>
                    <a:pt x="118" y="87"/>
                  </a:lnTo>
                  <a:lnTo>
                    <a:pt x="121" y="87"/>
                  </a:lnTo>
                  <a:lnTo>
                    <a:pt x="132" y="63"/>
                  </a:lnTo>
                  <a:lnTo>
                    <a:pt x="146" y="43"/>
                  </a:lnTo>
                  <a:lnTo>
                    <a:pt x="162" y="27"/>
                  </a:lnTo>
                  <a:lnTo>
                    <a:pt x="179" y="15"/>
                  </a:lnTo>
                  <a:lnTo>
                    <a:pt x="198" y="6"/>
                  </a:lnTo>
                  <a:lnTo>
                    <a:pt x="218" y="1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6" name="Freeform 13"/>
            <p:cNvSpPr>
              <a:spLocks noEditPoints="1"/>
            </p:cNvSpPr>
            <p:nvPr/>
          </p:nvSpPr>
          <p:spPr bwMode="auto">
            <a:xfrm>
              <a:off x="11426375" y="381720"/>
              <a:ext cx="19835" cy="86616"/>
            </a:xfrm>
            <a:custGeom>
              <a:avLst/>
              <a:gdLst>
                <a:gd name="T0" fmla="*/ 428 w 139"/>
                <a:gd name="T1" fmla="*/ 26256 h 607"/>
                <a:gd name="T2" fmla="*/ 19122 w 139"/>
                <a:gd name="T3" fmla="*/ 26256 h 607"/>
                <a:gd name="T4" fmla="*/ 19122 w 139"/>
                <a:gd name="T5" fmla="*/ 86616 h 607"/>
                <a:gd name="T6" fmla="*/ 428 w 139"/>
                <a:gd name="T7" fmla="*/ 86616 h 607"/>
                <a:gd name="T8" fmla="*/ 428 w 139"/>
                <a:gd name="T9" fmla="*/ 26256 h 607"/>
                <a:gd name="T10" fmla="*/ 9989 w 139"/>
                <a:gd name="T11" fmla="*/ 0 h 607"/>
                <a:gd name="T12" fmla="*/ 12843 w 139"/>
                <a:gd name="T13" fmla="*/ 285 h 607"/>
                <a:gd name="T14" fmla="*/ 15269 w 139"/>
                <a:gd name="T15" fmla="*/ 1427 h 607"/>
                <a:gd name="T16" fmla="*/ 17266 w 139"/>
                <a:gd name="T17" fmla="*/ 2854 h 607"/>
                <a:gd name="T18" fmla="*/ 18693 w 139"/>
                <a:gd name="T19" fmla="*/ 4709 h 607"/>
                <a:gd name="T20" fmla="*/ 19550 w 139"/>
                <a:gd name="T21" fmla="*/ 6849 h 607"/>
                <a:gd name="T22" fmla="*/ 19835 w 139"/>
                <a:gd name="T23" fmla="*/ 9418 h 607"/>
                <a:gd name="T24" fmla="*/ 19550 w 139"/>
                <a:gd name="T25" fmla="*/ 11986 h 607"/>
                <a:gd name="T26" fmla="*/ 18693 w 139"/>
                <a:gd name="T27" fmla="*/ 14270 h 607"/>
                <a:gd name="T28" fmla="*/ 17266 w 139"/>
                <a:gd name="T29" fmla="*/ 15982 h 607"/>
                <a:gd name="T30" fmla="*/ 15126 w 139"/>
                <a:gd name="T31" fmla="*/ 17552 h 607"/>
                <a:gd name="T32" fmla="*/ 12700 w 139"/>
                <a:gd name="T33" fmla="*/ 18408 h 607"/>
                <a:gd name="T34" fmla="*/ 9703 w 139"/>
                <a:gd name="T35" fmla="*/ 18836 h 607"/>
                <a:gd name="T36" fmla="*/ 6992 w 139"/>
                <a:gd name="T37" fmla="*/ 18408 h 607"/>
                <a:gd name="T38" fmla="*/ 4566 w 139"/>
                <a:gd name="T39" fmla="*/ 17552 h 607"/>
                <a:gd name="T40" fmla="*/ 2569 w 139"/>
                <a:gd name="T41" fmla="*/ 15982 h 607"/>
                <a:gd name="T42" fmla="*/ 1142 w 139"/>
                <a:gd name="T43" fmla="*/ 14270 h 607"/>
                <a:gd name="T44" fmla="*/ 285 w 139"/>
                <a:gd name="T45" fmla="*/ 11986 h 607"/>
                <a:gd name="T46" fmla="*/ 0 w 139"/>
                <a:gd name="T47" fmla="*/ 9418 h 607"/>
                <a:gd name="T48" fmla="*/ 285 w 139"/>
                <a:gd name="T49" fmla="*/ 6849 h 607"/>
                <a:gd name="T50" fmla="*/ 1142 w 139"/>
                <a:gd name="T51" fmla="*/ 4709 h 607"/>
                <a:gd name="T52" fmla="*/ 2711 w 139"/>
                <a:gd name="T53" fmla="*/ 2854 h 607"/>
                <a:gd name="T54" fmla="*/ 4709 w 139"/>
                <a:gd name="T55" fmla="*/ 1427 h 607"/>
                <a:gd name="T56" fmla="*/ 7135 w 139"/>
                <a:gd name="T57" fmla="*/ 285 h 607"/>
                <a:gd name="T58" fmla="*/ 9989 w 139"/>
                <a:gd name="T59" fmla="*/ 0 h 6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39" h="607">
                  <a:moveTo>
                    <a:pt x="3" y="184"/>
                  </a:moveTo>
                  <a:lnTo>
                    <a:pt x="134" y="184"/>
                  </a:lnTo>
                  <a:lnTo>
                    <a:pt x="134" y="607"/>
                  </a:lnTo>
                  <a:lnTo>
                    <a:pt x="3" y="607"/>
                  </a:lnTo>
                  <a:lnTo>
                    <a:pt x="3" y="184"/>
                  </a:lnTo>
                  <a:close/>
                  <a:moveTo>
                    <a:pt x="70" y="0"/>
                  </a:moveTo>
                  <a:lnTo>
                    <a:pt x="90" y="2"/>
                  </a:lnTo>
                  <a:lnTo>
                    <a:pt x="107" y="10"/>
                  </a:lnTo>
                  <a:lnTo>
                    <a:pt x="121" y="20"/>
                  </a:lnTo>
                  <a:lnTo>
                    <a:pt x="131" y="33"/>
                  </a:lnTo>
                  <a:lnTo>
                    <a:pt x="137" y="48"/>
                  </a:lnTo>
                  <a:lnTo>
                    <a:pt x="139" y="66"/>
                  </a:lnTo>
                  <a:lnTo>
                    <a:pt x="137" y="84"/>
                  </a:lnTo>
                  <a:lnTo>
                    <a:pt x="131" y="100"/>
                  </a:lnTo>
                  <a:lnTo>
                    <a:pt x="121" y="112"/>
                  </a:lnTo>
                  <a:lnTo>
                    <a:pt x="106" y="123"/>
                  </a:lnTo>
                  <a:lnTo>
                    <a:pt x="89" y="129"/>
                  </a:lnTo>
                  <a:lnTo>
                    <a:pt x="68" y="132"/>
                  </a:lnTo>
                  <a:lnTo>
                    <a:pt x="49" y="129"/>
                  </a:lnTo>
                  <a:lnTo>
                    <a:pt x="32" y="123"/>
                  </a:lnTo>
                  <a:lnTo>
                    <a:pt x="18" y="112"/>
                  </a:lnTo>
                  <a:lnTo>
                    <a:pt x="8" y="100"/>
                  </a:lnTo>
                  <a:lnTo>
                    <a:pt x="2" y="84"/>
                  </a:lnTo>
                  <a:lnTo>
                    <a:pt x="0" y="66"/>
                  </a:lnTo>
                  <a:lnTo>
                    <a:pt x="2" y="48"/>
                  </a:lnTo>
                  <a:lnTo>
                    <a:pt x="8" y="33"/>
                  </a:lnTo>
                  <a:lnTo>
                    <a:pt x="19" y="20"/>
                  </a:lnTo>
                  <a:lnTo>
                    <a:pt x="33" y="10"/>
                  </a:lnTo>
                  <a:lnTo>
                    <a:pt x="50" y="2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7" name="Freeform 14"/>
            <p:cNvSpPr>
              <a:spLocks noEditPoints="1"/>
            </p:cNvSpPr>
            <p:nvPr/>
          </p:nvSpPr>
          <p:spPr bwMode="auto">
            <a:xfrm>
              <a:off x="11457197" y="406549"/>
              <a:ext cx="63214" cy="63214"/>
            </a:xfrm>
            <a:custGeom>
              <a:avLst/>
              <a:gdLst>
                <a:gd name="T0" fmla="*/ 28682 w 443"/>
                <a:gd name="T1" fmla="*/ 13699 h 443"/>
                <a:gd name="T2" fmla="*/ 23973 w 443"/>
                <a:gd name="T3" fmla="*/ 16695 h 443"/>
                <a:gd name="T4" fmla="*/ 20976 w 443"/>
                <a:gd name="T5" fmla="*/ 21832 h 443"/>
                <a:gd name="T6" fmla="*/ 19549 w 443"/>
                <a:gd name="T7" fmla="*/ 28111 h 443"/>
                <a:gd name="T8" fmla="*/ 19692 w 443"/>
                <a:gd name="T9" fmla="*/ 35674 h 443"/>
                <a:gd name="T10" fmla="*/ 21832 w 443"/>
                <a:gd name="T11" fmla="*/ 42951 h 443"/>
                <a:gd name="T12" fmla="*/ 25828 w 443"/>
                <a:gd name="T13" fmla="*/ 47946 h 443"/>
                <a:gd name="T14" fmla="*/ 31821 w 443"/>
                <a:gd name="T15" fmla="*/ 49658 h 443"/>
                <a:gd name="T16" fmla="*/ 37243 w 443"/>
                <a:gd name="T17" fmla="*/ 48088 h 443"/>
                <a:gd name="T18" fmla="*/ 41382 w 443"/>
                <a:gd name="T19" fmla="*/ 43237 h 443"/>
                <a:gd name="T20" fmla="*/ 43522 w 443"/>
                <a:gd name="T21" fmla="*/ 35959 h 443"/>
                <a:gd name="T22" fmla="*/ 43665 w 443"/>
                <a:gd name="T23" fmla="*/ 28111 h 443"/>
                <a:gd name="T24" fmla="*/ 42238 w 443"/>
                <a:gd name="T25" fmla="*/ 21832 h 443"/>
                <a:gd name="T26" fmla="*/ 39241 w 443"/>
                <a:gd name="T27" fmla="*/ 16695 h 443"/>
                <a:gd name="T28" fmla="*/ 34675 w 443"/>
                <a:gd name="T29" fmla="*/ 13699 h 443"/>
                <a:gd name="T30" fmla="*/ 32392 w 443"/>
                <a:gd name="T31" fmla="*/ 0 h 443"/>
                <a:gd name="T32" fmla="*/ 43665 w 443"/>
                <a:gd name="T33" fmla="*/ 1712 h 443"/>
                <a:gd name="T34" fmla="*/ 52797 w 443"/>
                <a:gd name="T35" fmla="*/ 6849 h 443"/>
                <a:gd name="T36" fmla="*/ 59361 w 443"/>
                <a:gd name="T37" fmla="*/ 14840 h 443"/>
                <a:gd name="T38" fmla="*/ 62643 w 443"/>
                <a:gd name="T39" fmla="*/ 24972 h 443"/>
                <a:gd name="T40" fmla="*/ 62786 w 443"/>
                <a:gd name="T41" fmla="*/ 36673 h 443"/>
                <a:gd name="T42" fmla="*/ 60075 w 443"/>
                <a:gd name="T43" fmla="*/ 46233 h 443"/>
                <a:gd name="T44" fmla="*/ 54938 w 443"/>
                <a:gd name="T45" fmla="*/ 53796 h 443"/>
                <a:gd name="T46" fmla="*/ 48088 w 443"/>
                <a:gd name="T47" fmla="*/ 58933 h 443"/>
                <a:gd name="T48" fmla="*/ 39955 w 443"/>
                <a:gd name="T49" fmla="*/ 62072 h 443"/>
                <a:gd name="T50" fmla="*/ 31250 w 443"/>
                <a:gd name="T51" fmla="*/ 63214 h 443"/>
                <a:gd name="T52" fmla="*/ 21262 w 443"/>
                <a:gd name="T53" fmla="*/ 61787 h 443"/>
                <a:gd name="T54" fmla="*/ 12700 w 443"/>
                <a:gd name="T55" fmla="*/ 57792 h 443"/>
                <a:gd name="T56" fmla="*/ 5993 w 443"/>
                <a:gd name="T57" fmla="*/ 51370 h 443"/>
                <a:gd name="T58" fmla="*/ 1570 w 443"/>
                <a:gd name="T59" fmla="*/ 42809 h 443"/>
                <a:gd name="T60" fmla="*/ 0 w 443"/>
                <a:gd name="T61" fmla="*/ 31964 h 443"/>
                <a:gd name="T62" fmla="*/ 1570 w 443"/>
                <a:gd name="T63" fmla="*/ 21119 h 443"/>
                <a:gd name="T64" fmla="*/ 5708 w 443"/>
                <a:gd name="T65" fmla="*/ 12272 h 443"/>
                <a:gd name="T66" fmla="*/ 12700 w 443"/>
                <a:gd name="T67" fmla="*/ 5565 h 443"/>
                <a:gd name="T68" fmla="*/ 21404 w 443"/>
                <a:gd name="T69" fmla="*/ 1427 h 443"/>
                <a:gd name="T70" fmla="*/ 32392 w 443"/>
                <a:gd name="T71" fmla="*/ 0 h 44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43" h="443">
                  <a:moveTo>
                    <a:pt x="223" y="94"/>
                  </a:moveTo>
                  <a:lnTo>
                    <a:pt x="201" y="96"/>
                  </a:lnTo>
                  <a:lnTo>
                    <a:pt x="182" y="105"/>
                  </a:lnTo>
                  <a:lnTo>
                    <a:pt x="168" y="117"/>
                  </a:lnTo>
                  <a:lnTo>
                    <a:pt x="157" y="134"/>
                  </a:lnTo>
                  <a:lnTo>
                    <a:pt x="147" y="153"/>
                  </a:lnTo>
                  <a:lnTo>
                    <a:pt x="140" y="175"/>
                  </a:lnTo>
                  <a:lnTo>
                    <a:pt x="137" y="197"/>
                  </a:lnTo>
                  <a:lnTo>
                    <a:pt x="136" y="221"/>
                  </a:lnTo>
                  <a:lnTo>
                    <a:pt x="138" y="250"/>
                  </a:lnTo>
                  <a:lnTo>
                    <a:pt x="143" y="278"/>
                  </a:lnTo>
                  <a:lnTo>
                    <a:pt x="153" y="301"/>
                  </a:lnTo>
                  <a:lnTo>
                    <a:pt x="165" y="321"/>
                  </a:lnTo>
                  <a:lnTo>
                    <a:pt x="181" y="336"/>
                  </a:lnTo>
                  <a:lnTo>
                    <a:pt x="200" y="345"/>
                  </a:lnTo>
                  <a:lnTo>
                    <a:pt x="223" y="348"/>
                  </a:lnTo>
                  <a:lnTo>
                    <a:pt x="244" y="345"/>
                  </a:lnTo>
                  <a:lnTo>
                    <a:pt x="261" y="337"/>
                  </a:lnTo>
                  <a:lnTo>
                    <a:pt x="278" y="322"/>
                  </a:lnTo>
                  <a:lnTo>
                    <a:pt x="290" y="303"/>
                  </a:lnTo>
                  <a:lnTo>
                    <a:pt x="299" y="279"/>
                  </a:lnTo>
                  <a:lnTo>
                    <a:pt x="305" y="252"/>
                  </a:lnTo>
                  <a:lnTo>
                    <a:pt x="307" y="220"/>
                  </a:lnTo>
                  <a:lnTo>
                    <a:pt x="306" y="197"/>
                  </a:lnTo>
                  <a:lnTo>
                    <a:pt x="302" y="174"/>
                  </a:lnTo>
                  <a:lnTo>
                    <a:pt x="296" y="153"/>
                  </a:lnTo>
                  <a:lnTo>
                    <a:pt x="287" y="133"/>
                  </a:lnTo>
                  <a:lnTo>
                    <a:pt x="275" y="117"/>
                  </a:lnTo>
                  <a:lnTo>
                    <a:pt x="261" y="105"/>
                  </a:lnTo>
                  <a:lnTo>
                    <a:pt x="243" y="96"/>
                  </a:lnTo>
                  <a:lnTo>
                    <a:pt x="223" y="94"/>
                  </a:lnTo>
                  <a:close/>
                  <a:moveTo>
                    <a:pt x="227" y="0"/>
                  </a:moveTo>
                  <a:lnTo>
                    <a:pt x="269" y="2"/>
                  </a:lnTo>
                  <a:lnTo>
                    <a:pt x="306" y="12"/>
                  </a:lnTo>
                  <a:lnTo>
                    <a:pt x="340" y="27"/>
                  </a:lnTo>
                  <a:lnTo>
                    <a:pt x="370" y="48"/>
                  </a:lnTo>
                  <a:lnTo>
                    <a:pt x="395" y="74"/>
                  </a:lnTo>
                  <a:lnTo>
                    <a:pt x="416" y="104"/>
                  </a:lnTo>
                  <a:lnTo>
                    <a:pt x="431" y="138"/>
                  </a:lnTo>
                  <a:lnTo>
                    <a:pt x="439" y="175"/>
                  </a:lnTo>
                  <a:lnTo>
                    <a:pt x="443" y="217"/>
                  </a:lnTo>
                  <a:lnTo>
                    <a:pt x="440" y="257"/>
                  </a:lnTo>
                  <a:lnTo>
                    <a:pt x="432" y="292"/>
                  </a:lnTo>
                  <a:lnTo>
                    <a:pt x="421" y="324"/>
                  </a:lnTo>
                  <a:lnTo>
                    <a:pt x="403" y="353"/>
                  </a:lnTo>
                  <a:lnTo>
                    <a:pt x="385" y="377"/>
                  </a:lnTo>
                  <a:lnTo>
                    <a:pt x="361" y="397"/>
                  </a:lnTo>
                  <a:lnTo>
                    <a:pt x="337" y="413"/>
                  </a:lnTo>
                  <a:lnTo>
                    <a:pt x="310" y="427"/>
                  </a:lnTo>
                  <a:lnTo>
                    <a:pt x="280" y="435"/>
                  </a:lnTo>
                  <a:lnTo>
                    <a:pt x="250" y="440"/>
                  </a:lnTo>
                  <a:lnTo>
                    <a:pt x="219" y="443"/>
                  </a:lnTo>
                  <a:lnTo>
                    <a:pt x="182" y="440"/>
                  </a:lnTo>
                  <a:lnTo>
                    <a:pt x="149" y="433"/>
                  </a:lnTo>
                  <a:lnTo>
                    <a:pt x="117" y="421"/>
                  </a:lnTo>
                  <a:lnTo>
                    <a:pt x="89" y="405"/>
                  </a:lnTo>
                  <a:lnTo>
                    <a:pt x="63" y="385"/>
                  </a:lnTo>
                  <a:lnTo>
                    <a:pt x="42" y="360"/>
                  </a:lnTo>
                  <a:lnTo>
                    <a:pt x="24" y="332"/>
                  </a:lnTo>
                  <a:lnTo>
                    <a:pt x="11" y="300"/>
                  </a:lnTo>
                  <a:lnTo>
                    <a:pt x="3" y="264"/>
                  </a:lnTo>
                  <a:lnTo>
                    <a:pt x="0" y="224"/>
                  </a:lnTo>
                  <a:lnTo>
                    <a:pt x="3" y="185"/>
                  </a:lnTo>
                  <a:lnTo>
                    <a:pt x="11" y="148"/>
                  </a:lnTo>
                  <a:lnTo>
                    <a:pt x="23" y="115"/>
                  </a:lnTo>
                  <a:lnTo>
                    <a:pt x="40" y="86"/>
                  </a:lnTo>
                  <a:lnTo>
                    <a:pt x="63" y="60"/>
                  </a:lnTo>
                  <a:lnTo>
                    <a:pt x="89" y="39"/>
                  </a:lnTo>
                  <a:lnTo>
                    <a:pt x="118" y="22"/>
                  </a:lnTo>
                  <a:lnTo>
                    <a:pt x="150" y="10"/>
                  </a:lnTo>
                  <a:lnTo>
                    <a:pt x="187" y="2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8" name="Freeform 15"/>
            <p:cNvSpPr>
              <a:spLocks/>
            </p:cNvSpPr>
            <p:nvPr/>
          </p:nvSpPr>
          <p:spPr bwMode="auto">
            <a:xfrm>
              <a:off x="11531541" y="406549"/>
              <a:ext cx="57791" cy="61787"/>
            </a:xfrm>
            <a:custGeom>
              <a:avLst/>
              <a:gdLst>
                <a:gd name="T0" fmla="*/ 36102 w 405"/>
                <a:gd name="T1" fmla="*/ 0 h 433"/>
                <a:gd name="T2" fmla="*/ 40097 w 405"/>
                <a:gd name="T3" fmla="*/ 285 h 433"/>
                <a:gd name="T4" fmla="*/ 43807 w 405"/>
                <a:gd name="T5" fmla="*/ 1142 h 433"/>
                <a:gd name="T6" fmla="*/ 47232 w 405"/>
                <a:gd name="T7" fmla="*/ 2854 h 433"/>
                <a:gd name="T8" fmla="*/ 50228 w 405"/>
                <a:gd name="T9" fmla="*/ 5137 h 433"/>
                <a:gd name="T10" fmla="*/ 52797 w 405"/>
                <a:gd name="T11" fmla="*/ 7848 h 433"/>
                <a:gd name="T12" fmla="*/ 54937 w 405"/>
                <a:gd name="T13" fmla="*/ 11416 h 433"/>
                <a:gd name="T14" fmla="*/ 56364 w 405"/>
                <a:gd name="T15" fmla="*/ 15696 h 433"/>
                <a:gd name="T16" fmla="*/ 57363 w 405"/>
                <a:gd name="T17" fmla="*/ 20548 h 433"/>
                <a:gd name="T18" fmla="*/ 57791 w 405"/>
                <a:gd name="T19" fmla="*/ 25971 h 433"/>
                <a:gd name="T20" fmla="*/ 57791 w 405"/>
                <a:gd name="T21" fmla="*/ 61787 h 433"/>
                <a:gd name="T22" fmla="*/ 38955 w 405"/>
                <a:gd name="T23" fmla="*/ 61787 h 433"/>
                <a:gd name="T24" fmla="*/ 38955 w 405"/>
                <a:gd name="T25" fmla="*/ 28396 h 433"/>
                <a:gd name="T26" fmla="*/ 38670 w 405"/>
                <a:gd name="T27" fmla="*/ 25114 h 433"/>
                <a:gd name="T28" fmla="*/ 38242 w 405"/>
                <a:gd name="T29" fmla="*/ 22403 h 433"/>
                <a:gd name="T30" fmla="*/ 37243 w 405"/>
                <a:gd name="T31" fmla="*/ 19835 h 433"/>
                <a:gd name="T32" fmla="*/ 36102 w 405"/>
                <a:gd name="T33" fmla="*/ 17980 h 433"/>
                <a:gd name="T34" fmla="*/ 34247 w 405"/>
                <a:gd name="T35" fmla="*/ 16553 h 433"/>
                <a:gd name="T36" fmla="*/ 31963 w 405"/>
                <a:gd name="T37" fmla="*/ 15411 h 433"/>
                <a:gd name="T38" fmla="*/ 29395 w 405"/>
                <a:gd name="T39" fmla="*/ 15268 h 433"/>
                <a:gd name="T40" fmla="*/ 26541 w 405"/>
                <a:gd name="T41" fmla="*/ 15696 h 433"/>
                <a:gd name="T42" fmla="*/ 24258 w 405"/>
                <a:gd name="T43" fmla="*/ 16695 h 433"/>
                <a:gd name="T44" fmla="*/ 22403 w 405"/>
                <a:gd name="T45" fmla="*/ 18265 h 433"/>
                <a:gd name="T46" fmla="*/ 20691 w 405"/>
                <a:gd name="T47" fmla="*/ 20263 h 433"/>
                <a:gd name="T48" fmla="*/ 19834 w 405"/>
                <a:gd name="T49" fmla="*/ 22403 h 433"/>
                <a:gd name="T50" fmla="*/ 19406 w 405"/>
                <a:gd name="T51" fmla="*/ 24401 h 433"/>
                <a:gd name="T52" fmla="*/ 19121 w 405"/>
                <a:gd name="T53" fmla="*/ 26969 h 433"/>
                <a:gd name="T54" fmla="*/ 19121 w 405"/>
                <a:gd name="T55" fmla="*/ 61787 h 433"/>
                <a:gd name="T56" fmla="*/ 428 w 405"/>
                <a:gd name="T57" fmla="*/ 61787 h 433"/>
                <a:gd name="T58" fmla="*/ 428 w 405"/>
                <a:gd name="T59" fmla="*/ 20548 h 433"/>
                <a:gd name="T60" fmla="*/ 285 w 405"/>
                <a:gd name="T61" fmla="*/ 13556 h 433"/>
                <a:gd name="T62" fmla="*/ 143 w 405"/>
                <a:gd name="T63" fmla="*/ 7135 h 433"/>
                <a:gd name="T64" fmla="*/ 0 w 405"/>
                <a:gd name="T65" fmla="*/ 1427 h 433"/>
                <a:gd name="T66" fmla="*/ 16124 w 405"/>
                <a:gd name="T67" fmla="*/ 1427 h 433"/>
                <a:gd name="T68" fmla="*/ 16981 w 405"/>
                <a:gd name="T69" fmla="*/ 9846 h 433"/>
                <a:gd name="T70" fmla="*/ 17409 w 405"/>
                <a:gd name="T71" fmla="*/ 9846 h 433"/>
                <a:gd name="T72" fmla="*/ 18836 w 405"/>
                <a:gd name="T73" fmla="*/ 8134 h 433"/>
                <a:gd name="T74" fmla="*/ 20405 w 405"/>
                <a:gd name="T75" fmla="*/ 6136 h 433"/>
                <a:gd name="T76" fmla="*/ 22688 w 405"/>
                <a:gd name="T77" fmla="*/ 4424 h 433"/>
                <a:gd name="T78" fmla="*/ 25257 w 405"/>
                <a:gd name="T79" fmla="*/ 2569 h 433"/>
                <a:gd name="T80" fmla="*/ 28539 w 405"/>
                <a:gd name="T81" fmla="*/ 1142 h 433"/>
                <a:gd name="T82" fmla="*/ 31963 w 405"/>
                <a:gd name="T83" fmla="*/ 285 h 433"/>
                <a:gd name="T84" fmla="*/ 36102 w 405"/>
                <a:gd name="T85" fmla="*/ 0 h 43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05" h="433">
                  <a:moveTo>
                    <a:pt x="253" y="0"/>
                  </a:moveTo>
                  <a:lnTo>
                    <a:pt x="281" y="2"/>
                  </a:lnTo>
                  <a:lnTo>
                    <a:pt x="307" y="8"/>
                  </a:lnTo>
                  <a:lnTo>
                    <a:pt x="331" y="20"/>
                  </a:lnTo>
                  <a:lnTo>
                    <a:pt x="352" y="36"/>
                  </a:lnTo>
                  <a:lnTo>
                    <a:pt x="370" y="55"/>
                  </a:lnTo>
                  <a:lnTo>
                    <a:pt x="385" y="80"/>
                  </a:lnTo>
                  <a:lnTo>
                    <a:pt x="395" y="110"/>
                  </a:lnTo>
                  <a:lnTo>
                    <a:pt x="402" y="144"/>
                  </a:lnTo>
                  <a:lnTo>
                    <a:pt x="405" y="182"/>
                  </a:lnTo>
                  <a:lnTo>
                    <a:pt x="405" y="433"/>
                  </a:lnTo>
                  <a:lnTo>
                    <a:pt x="273" y="433"/>
                  </a:lnTo>
                  <a:lnTo>
                    <a:pt x="273" y="199"/>
                  </a:lnTo>
                  <a:lnTo>
                    <a:pt x="271" y="176"/>
                  </a:lnTo>
                  <a:lnTo>
                    <a:pt x="268" y="157"/>
                  </a:lnTo>
                  <a:lnTo>
                    <a:pt x="261" y="139"/>
                  </a:lnTo>
                  <a:lnTo>
                    <a:pt x="253" y="126"/>
                  </a:lnTo>
                  <a:lnTo>
                    <a:pt x="240" y="116"/>
                  </a:lnTo>
                  <a:lnTo>
                    <a:pt x="224" y="108"/>
                  </a:lnTo>
                  <a:lnTo>
                    <a:pt x="206" y="107"/>
                  </a:lnTo>
                  <a:lnTo>
                    <a:pt x="186" y="110"/>
                  </a:lnTo>
                  <a:lnTo>
                    <a:pt x="170" y="117"/>
                  </a:lnTo>
                  <a:lnTo>
                    <a:pt x="157" y="128"/>
                  </a:lnTo>
                  <a:lnTo>
                    <a:pt x="145" y="142"/>
                  </a:lnTo>
                  <a:lnTo>
                    <a:pt x="139" y="157"/>
                  </a:lnTo>
                  <a:lnTo>
                    <a:pt x="136" y="171"/>
                  </a:lnTo>
                  <a:lnTo>
                    <a:pt x="134" y="189"/>
                  </a:lnTo>
                  <a:lnTo>
                    <a:pt x="134" y="433"/>
                  </a:lnTo>
                  <a:lnTo>
                    <a:pt x="3" y="433"/>
                  </a:lnTo>
                  <a:lnTo>
                    <a:pt x="3" y="144"/>
                  </a:lnTo>
                  <a:lnTo>
                    <a:pt x="2" y="95"/>
                  </a:lnTo>
                  <a:lnTo>
                    <a:pt x="1" y="50"/>
                  </a:lnTo>
                  <a:lnTo>
                    <a:pt x="0" y="10"/>
                  </a:lnTo>
                  <a:lnTo>
                    <a:pt x="113" y="10"/>
                  </a:lnTo>
                  <a:lnTo>
                    <a:pt x="119" y="69"/>
                  </a:lnTo>
                  <a:lnTo>
                    <a:pt x="122" y="69"/>
                  </a:lnTo>
                  <a:lnTo>
                    <a:pt x="132" y="57"/>
                  </a:lnTo>
                  <a:lnTo>
                    <a:pt x="143" y="43"/>
                  </a:lnTo>
                  <a:lnTo>
                    <a:pt x="159" y="31"/>
                  </a:lnTo>
                  <a:lnTo>
                    <a:pt x="177" y="18"/>
                  </a:lnTo>
                  <a:lnTo>
                    <a:pt x="200" y="8"/>
                  </a:lnTo>
                  <a:lnTo>
                    <a:pt x="224" y="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9" name="Freeform 16"/>
            <p:cNvSpPr>
              <a:spLocks/>
            </p:cNvSpPr>
            <p:nvPr/>
          </p:nvSpPr>
          <p:spPr bwMode="auto">
            <a:xfrm>
              <a:off x="11605171" y="385002"/>
              <a:ext cx="51798" cy="83334"/>
            </a:xfrm>
            <a:custGeom>
              <a:avLst/>
              <a:gdLst>
                <a:gd name="T0" fmla="*/ 0 w 363"/>
                <a:gd name="T1" fmla="*/ 0 h 584"/>
                <a:gd name="T2" fmla="*/ 18693 w 363"/>
                <a:gd name="T3" fmla="*/ 0 h 584"/>
                <a:gd name="T4" fmla="*/ 18693 w 363"/>
                <a:gd name="T5" fmla="*/ 67495 h 584"/>
                <a:gd name="T6" fmla="*/ 51798 w 363"/>
                <a:gd name="T7" fmla="*/ 67495 h 584"/>
                <a:gd name="T8" fmla="*/ 51798 w 363"/>
                <a:gd name="T9" fmla="*/ 83334 h 584"/>
                <a:gd name="T10" fmla="*/ 0 w 363"/>
                <a:gd name="T11" fmla="*/ 83334 h 584"/>
                <a:gd name="T12" fmla="*/ 0 w 363"/>
                <a:gd name="T13" fmla="*/ 0 h 5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584">
                  <a:moveTo>
                    <a:pt x="0" y="0"/>
                  </a:moveTo>
                  <a:lnTo>
                    <a:pt x="131" y="0"/>
                  </a:lnTo>
                  <a:lnTo>
                    <a:pt x="131" y="473"/>
                  </a:lnTo>
                  <a:lnTo>
                    <a:pt x="363" y="473"/>
                  </a:lnTo>
                  <a:lnTo>
                    <a:pt x="363" y="584"/>
                  </a:lnTo>
                  <a:lnTo>
                    <a:pt x="0" y="5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0" name="Freeform 17"/>
            <p:cNvSpPr>
              <a:spLocks noEditPoints="1"/>
            </p:cNvSpPr>
            <p:nvPr/>
          </p:nvSpPr>
          <p:spPr bwMode="auto">
            <a:xfrm>
              <a:off x="11663962" y="406549"/>
              <a:ext cx="55223" cy="63214"/>
            </a:xfrm>
            <a:custGeom>
              <a:avLst/>
              <a:gdLst>
                <a:gd name="T0" fmla="*/ 32392 w 387"/>
                <a:gd name="T1" fmla="*/ 33391 h 443"/>
                <a:gd name="T2" fmla="*/ 26256 w 387"/>
                <a:gd name="T3" fmla="*/ 34390 h 443"/>
                <a:gd name="T4" fmla="*/ 21547 w 387"/>
                <a:gd name="T5" fmla="*/ 36673 h 443"/>
                <a:gd name="T6" fmla="*/ 18836 w 387"/>
                <a:gd name="T7" fmla="*/ 40240 h 443"/>
                <a:gd name="T8" fmla="*/ 18836 w 387"/>
                <a:gd name="T9" fmla="*/ 45377 h 443"/>
                <a:gd name="T10" fmla="*/ 21547 w 387"/>
                <a:gd name="T11" fmla="*/ 48802 h 443"/>
                <a:gd name="T12" fmla="*/ 25971 w 387"/>
                <a:gd name="T13" fmla="*/ 49943 h 443"/>
                <a:gd name="T14" fmla="*/ 32106 w 387"/>
                <a:gd name="T15" fmla="*/ 47946 h 443"/>
                <a:gd name="T16" fmla="*/ 35816 w 387"/>
                <a:gd name="T17" fmla="*/ 42951 h 443"/>
                <a:gd name="T18" fmla="*/ 36102 w 387"/>
                <a:gd name="T19" fmla="*/ 39812 h 443"/>
                <a:gd name="T20" fmla="*/ 27826 w 387"/>
                <a:gd name="T21" fmla="*/ 0 h 443"/>
                <a:gd name="T22" fmla="*/ 37529 w 387"/>
                <a:gd name="T23" fmla="*/ 999 h 443"/>
                <a:gd name="T24" fmla="*/ 44521 w 387"/>
                <a:gd name="T25" fmla="*/ 4138 h 443"/>
                <a:gd name="T26" fmla="*/ 49658 w 387"/>
                <a:gd name="T27" fmla="*/ 8990 h 443"/>
                <a:gd name="T28" fmla="*/ 52654 w 387"/>
                <a:gd name="T29" fmla="*/ 15126 h 443"/>
                <a:gd name="T30" fmla="*/ 54081 w 387"/>
                <a:gd name="T31" fmla="*/ 22403 h 443"/>
                <a:gd name="T32" fmla="*/ 54224 w 387"/>
                <a:gd name="T33" fmla="*/ 47232 h 443"/>
                <a:gd name="T34" fmla="*/ 54510 w 387"/>
                <a:gd name="T35" fmla="*/ 55508 h 443"/>
                <a:gd name="T36" fmla="*/ 55223 w 387"/>
                <a:gd name="T37" fmla="*/ 61787 h 443"/>
                <a:gd name="T38" fmla="*/ 37243 w 387"/>
                <a:gd name="T39" fmla="*/ 55794 h 443"/>
                <a:gd name="T40" fmla="*/ 34247 w 387"/>
                <a:gd name="T41" fmla="*/ 58220 h 443"/>
                <a:gd name="T42" fmla="*/ 27540 w 387"/>
                <a:gd name="T43" fmla="*/ 61930 h 443"/>
                <a:gd name="T44" fmla="*/ 19549 w 387"/>
                <a:gd name="T45" fmla="*/ 63214 h 443"/>
                <a:gd name="T46" fmla="*/ 11273 w 387"/>
                <a:gd name="T47" fmla="*/ 61644 h 443"/>
                <a:gd name="T48" fmla="*/ 5137 w 387"/>
                <a:gd name="T49" fmla="*/ 57506 h 443"/>
                <a:gd name="T50" fmla="*/ 1427 w 387"/>
                <a:gd name="T51" fmla="*/ 51513 h 443"/>
                <a:gd name="T52" fmla="*/ 0 w 387"/>
                <a:gd name="T53" fmla="*/ 44521 h 443"/>
                <a:gd name="T54" fmla="*/ 1570 w 387"/>
                <a:gd name="T55" fmla="*/ 36245 h 443"/>
                <a:gd name="T56" fmla="*/ 6421 w 387"/>
                <a:gd name="T57" fmla="*/ 29681 h 443"/>
                <a:gd name="T58" fmla="*/ 13699 w 387"/>
                <a:gd name="T59" fmla="*/ 25114 h 443"/>
                <a:gd name="T60" fmla="*/ 23687 w 387"/>
                <a:gd name="T61" fmla="*/ 22403 h 443"/>
                <a:gd name="T62" fmla="*/ 35388 w 387"/>
                <a:gd name="T63" fmla="*/ 21404 h 443"/>
                <a:gd name="T64" fmla="*/ 35388 w 387"/>
                <a:gd name="T65" fmla="*/ 19549 h 443"/>
                <a:gd name="T66" fmla="*/ 34390 w 387"/>
                <a:gd name="T67" fmla="*/ 16838 h 443"/>
                <a:gd name="T68" fmla="*/ 32106 w 387"/>
                <a:gd name="T69" fmla="*/ 14555 h 443"/>
                <a:gd name="T70" fmla="*/ 27683 w 387"/>
                <a:gd name="T71" fmla="*/ 12985 h 443"/>
                <a:gd name="T72" fmla="*/ 19692 w 387"/>
                <a:gd name="T73" fmla="*/ 13128 h 443"/>
                <a:gd name="T74" fmla="*/ 11273 w 387"/>
                <a:gd name="T75" fmla="*/ 15696 h 443"/>
                <a:gd name="T76" fmla="*/ 4424 w 387"/>
                <a:gd name="T77" fmla="*/ 5422 h 443"/>
                <a:gd name="T78" fmla="*/ 11273 w 387"/>
                <a:gd name="T79" fmla="*/ 2426 h 443"/>
                <a:gd name="T80" fmla="*/ 21547 w 387"/>
                <a:gd name="T81" fmla="*/ 285 h 44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87" h="443">
                  <a:moveTo>
                    <a:pt x="253" y="233"/>
                  </a:moveTo>
                  <a:lnTo>
                    <a:pt x="227" y="234"/>
                  </a:lnTo>
                  <a:lnTo>
                    <a:pt x="205" y="237"/>
                  </a:lnTo>
                  <a:lnTo>
                    <a:pt x="184" y="241"/>
                  </a:lnTo>
                  <a:lnTo>
                    <a:pt x="166" y="248"/>
                  </a:lnTo>
                  <a:lnTo>
                    <a:pt x="151" y="257"/>
                  </a:lnTo>
                  <a:lnTo>
                    <a:pt x="140" y="268"/>
                  </a:lnTo>
                  <a:lnTo>
                    <a:pt x="132" y="282"/>
                  </a:lnTo>
                  <a:lnTo>
                    <a:pt x="130" y="300"/>
                  </a:lnTo>
                  <a:lnTo>
                    <a:pt x="132" y="318"/>
                  </a:lnTo>
                  <a:lnTo>
                    <a:pt x="140" y="332"/>
                  </a:lnTo>
                  <a:lnTo>
                    <a:pt x="151" y="342"/>
                  </a:lnTo>
                  <a:lnTo>
                    <a:pt x="166" y="348"/>
                  </a:lnTo>
                  <a:lnTo>
                    <a:pt x="182" y="350"/>
                  </a:lnTo>
                  <a:lnTo>
                    <a:pt x="205" y="347"/>
                  </a:lnTo>
                  <a:lnTo>
                    <a:pt x="225" y="336"/>
                  </a:lnTo>
                  <a:lnTo>
                    <a:pt x="241" y="321"/>
                  </a:lnTo>
                  <a:lnTo>
                    <a:pt x="251" y="301"/>
                  </a:lnTo>
                  <a:lnTo>
                    <a:pt x="252" y="291"/>
                  </a:lnTo>
                  <a:lnTo>
                    <a:pt x="253" y="279"/>
                  </a:lnTo>
                  <a:lnTo>
                    <a:pt x="253" y="233"/>
                  </a:lnTo>
                  <a:close/>
                  <a:moveTo>
                    <a:pt x="195" y="0"/>
                  </a:moveTo>
                  <a:lnTo>
                    <a:pt x="231" y="1"/>
                  </a:lnTo>
                  <a:lnTo>
                    <a:pt x="263" y="7"/>
                  </a:lnTo>
                  <a:lnTo>
                    <a:pt x="290" y="17"/>
                  </a:lnTo>
                  <a:lnTo>
                    <a:pt x="312" y="29"/>
                  </a:lnTo>
                  <a:lnTo>
                    <a:pt x="332" y="44"/>
                  </a:lnTo>
                  <a:lnTo>
                    <a:pt x="348" y="63"/>
                  </a:lnTo>
                  <a:lnTo>
                    <a:pt x="361" y="84"/>
                  </a:lnTo>
                  <a:lnTo>
                    <a:pt x="369" y="106"/>
                  </a:lnTo>
                  <a:lnTo>
                    <a:pt x="375" y="131"/>
                  </a:lnTo>
                  <a:lnTo>
                    <a:pt x="379" y="157"/>
                  </a:lnTo>
                  <a:lnTo>
                    <a:pt x="380" y="182"/>
                  </a:lnTo>
                  <a:lnTo>
                    <a:pt x="380" y="331"/>
                  </a:lnTo>
                  <a:lnTo>
                    <a:pt x="380" y="360"/>
                  </a:lnTo>
                  <a:lnTo>
                    <a:pt x="382" y="389"/>
                  </a:lnTo>
                  <a:lnTo>
                    <a:pt x="384" y="413"/>
                  </a:lnTo>
                  <a:lnTo>
                    <a:pt x="387" y="433"/>
                  </a:lnTo>
                  <a:lnTo>
                    <a:pt x="268" y="433"/>
                  </a:lnTo>
                  <a:lnTo>
                    <a:pt x="261" y="391"/>
                  </a:lnTo>
                  <a:lnTo>
                    <a:pt x="258" y="391"/>
                  </a:lnTo>
                  <a:lnTo>
                    <a:pt x="240" y="408"/>
                  </a:lnTo>
                  <a:lnTo>
                    <a:pt x="217" y="423"/>
                  </a:lnTo>
                  <a:lnTo>
                    <a:pt x="193" y="434"/>
                  </a:lnTo>
                  <a:lnTo>
                    <a:pt x="166" y="440"/>
                  </a:lnTo>
                  <a:lnTo>
                    <a:pt x="137" y="443"/>
                  </a:lnTo>
                  <a:lnTo>
                    <a:pt x="106" y="439"/>
                  </a:lnTo>
                  <a:lnTo>
                    <a:pt x="79" y="432"/>
                  </a:lnTo>
                  <a:lnTo>
                    <a:pt x="56" y="419"/>
                  </a:lnTo>
                  <a:lnTo>
                    <a:pt x="36" y="403"/>
                  </a:lnTo>
                  <a:lnTo>
                    <a:pt x="21" y="384"/>
                  </a:lnTo>
                  <a:lnTo>
                    <a:pt x="10" y="361"/>
                  </a:lnTo>
                  <a:lnTo>
                    <a:pt x="3" y="338"/>
                  </a:lnTo>
                  <a:lnTo>
                    <a:pt x="0" y="312"/>
                  </a:lnTo>
                  <a:lnTo>
                    <a:pt x="3" y="281"/>
                  </a:lnTo>
                  <a:lnTo>
                    <a:pt x="11" y="254"/>
                  </a:lnTo>
                  <a:lnTo>
                    <a:pt x="26" y="229"/>
                  </a:lnTo>
                  <a:lnTo>
                    <a:pt x="45" y="208"/>
                  </a:lnTo>
                  <a:lnTo>
                    <a:pt x="68" y="191"/>
                  </a:lnTo>
                  <a:lnTo>
                    <a:pt x="96" y="176"/>
                  </a:lnTo>
                  <a:lnTo>
                    <a:pt x="128" y="165"/>
                  </a:lnTo>
                  <a:lnTo>
                    <a:pt x="166" y="157"/>
                  </a:lnTo>
                  <a:lnTo>
                    <a:pt x="205" y="153"/>
                  </a:lnTo>
                  <a:lnTo>
                    <a:pt x="248" y="150"/>
                  </a:lnTo>
                  <a:lnTo>
                    <a:pt x="248" y="145"/>
                  </a:lnTo>
                  <a:lnTo>
                    <a:pt x="248" y="137"/>
                  </a:lnTo>
                  <a:lnTo>
                    <a:pt x="246" y="127"/>
                  </a:lnTo>
                  <a:lnTo>
                    <a:pt x="241" y="118"/>
                  </a:lnTo>
                  <a:lnTo>
                    <a:pt x="235" y="110"/>
                  </a:lnTo>
                  <a:lnTo>
                    <a:pt x="225" y="102"/>
                  </a:lnTo>
                  <a:lnTo>
                    <a:pt x="211" y="96"/>
                  </a:lnTo>
                  <a:lnTo>
                    <a:pt x="194" y="91"/>
                  </a:lnTo>
                  <a:lnTo>
                    <a:pt x="172" y="90"/>
                  </a:lnTo>
                  <a:lnTo>
                    <a:pt x="138" y="92"/>
                  </a:lnTo>
                  <a:lnTo>
                    <a:pt x="108" y="100"/>
                  </a:lnTo>
                  <a:lnTo>
                    <a:pt x="79" y="110"/>
                  </a:lnTo>
                  <a:lnTo>
                    <a:pt x="54" y="122"/>
                  </a:lnTo>
                  <a:lnTo>
                    <a:pt x="31" y="38"/>
                  </a:lnTo>
                  <a:lnTo>
                    <a:pt x="52" y="27"/>
                  </a:lnTo>
                  <a:lnTo>
                    <a:pt x="79" y="17"/>
                  </a:lnTo>
                  <a:lnTo>
                    <a:pt x="112" y="8"/>
                  </a:lnTo>
                  <a:lnTo>
                    <a:pt x="151" y="2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1" name="Freeform 18"/>
            <p:cNvSpPr>
              <a:spLocks noEditPoints="1"/>
            </p:cNvSpPr>
            <p:nvPr/>
          </p:nvSpPr>
          <p:spPr bwMode="auto">
            <a:xfrm>
              <a:off x="11732740" y="380579"/>
              <a:ext cx="62501" cy="89184"/>
            </a:xfrm>
            <a:custGeom>
              <a:avLst/>
              <a:gdLst>
                <a:gd name="T0" fmla="*/ 27540 w 438"/>
                <a:gd name="T1" fmla="*/ 40953 h 625"/>
                <a:gd name="T2" fmla="*/ 22546 w 438"/>
                <a:gd name="T3" fmla="*/ 44093 h 625"/>
                <a:gd name="T4" fmla="*/ 19549 w 438"/>
                <a:gd name="T5" fmla="*/ 49658 h 625"/>
                <a:gd name="T6" fmla="*/ 19121 w 438"/>
                <a:gd name="T7" fmla="*/ 53225 h 625"/>
                <a:gd name="T8" fmla="*/ 19264 w 438"/>
                <a:gd name="T9" fmla="*/ 63784 h 625"/>
                <a:gd name="T10" fmla="*/ 20691 w 438"/>
                <a:gd name="T11" fmla="*/ 68208 h 625"/>
                <a:gd name="T12" fmla="*/ 24544 w 438"/>
                <a:gd name="T13" fmla="*/ 72631 h 625"/>
                <a:gd name="T14" fmla="*/ 30537 w 438"/>
                <a:gd name="T15" fmla="*/ 74344 h 625"/>
                <a:gd name="T16" fmla="*/ 36530 w 438"/>
                <a:gd name="T17" fmla="*/ 72774 h 625"/>
                <a:gd name="T18" fmla="*/ 40954 w 438"/>
                <a:gd name="T19" fmla="*/ 68636 h 625"/>
                <a:gd name="T20" fmla="*/ 43237 w 438"/>
                <a:gd name="T21" fmla="*/ 61644 h 625"/>
                <a:gd name="T22" fmla="*/ 43237 w 438"/>
                <a:gd name="T23" fmla="*/ 53796 h 625"/>
                <a:gd name="T24" fmla="*/ 41667 w 438"/>
                <a:gd name="T25" fmla="*/ 47803 h 625"/>
                <a:gd name="T26" fmla="*/ 38528 w 438"/>
                <a:gd name="T27" fmla="*/ 43379 h 625"/>
                <a:gd name="T28" fmla="*/ 33534 w 438"/>
                <a:gd name="T29" fmla="*/ 40811 h 625"/>
                <a:gd name="T30" fmla="*/ 428 w 438"/>
                <a:gd name="T31" fmla="*/ 0 h 625"/>
                <a:gd name="T32" fmla="*/ 19121 w 438"/>
                <a:gd name="T33" fmla="*/ 34532 h 625"/>
                <a:gd name="T34" fmla="*/ 21975 w 438"/>
                <a:gd name="T35" fmla="*/ 31535 h 625"/>
                <a:gd name="T36" fmla="*/ 28682 w 438"/>
                <a:gd name="T37" fmla="*/ 27540 h 625"/>
                <a:gd name="T38" fmla="*/ 37672 w 438"/>
                <a:gd name="T39" fmla="*/ 25970 h 625"/>
                <a:gd name="T40" fmla="*/ 46662 w 438"/>
                <a:gd name="T41" fmla="*/ 27683 h 625"/>
                <a:gd name="T42" fmla="*/ 54082 w 438"/>
                <a:gd name="T43" fmla="*/ 32677 h 625"/>
                <a:gd name="T44" fmla="*/ 59362 w 438"/>
                <a:gd name="T45" fmla="*/ 40383 h 625"/>
                <a:gd name="T46" fmla="*/ 62073 w 438"/>
                <a:gd name="T47" fmla="*/ 50657 h 625"/>
                <a:gd name="T48" fmla="*/ 62073 w 438"/>
                <a:gd name="T49" fmla="*/ 62215 h 625"/>
                <a:gd name="T50" fmla="*/ 59790 w 438"/>
                <a:gd name="T51" fmla="*/ 71918 h 625"/>
                <a:gd name="T52" fmla="*/ 55223 w 438"/>
                <a:gd name="T53" fmla="*/ 79481 h 625"/>
                <a:gd name="T54" fmla="*/ 49373 w 438"/>
                <a:gd name="T55" fmla="*/ 84760 h 625"/>
                <a:gd name="T56" fmla="*/ 42381 w 438"/>
                <a:gd name="T57" fmla="*/ 88042 h 625"/>
                <a:gd name="T58" fmla="*/ 34961 w 438"/>
                <a:gd name="T59" fmla="*/ 89184 h 625"/>
                <a:gd name="T60" fmla="*/ 28111 w 438"/>
                <a:gd name="T61" fmla="*/ 88042 h 625"/>
                <a:gd name="T62" fmla="*/ 21833 w 438"/>
                <a:gd name="T63" fmla="*/ 85189 h 625"/>
                <a:gd name="T64" fmla="*/ 16838 w 438"/>
                <a:gd name="T65" fmla="*/ 79338 h 625"/>
                <a:gd name="T66" fmla="*/ 15839 w 438"/>
                <a:gd name="T67" fmla="*/ 87757 h 625"/>
                <a:gd name="T68" fmla="*/ 143 w 438"/>
                <a:gd name="T69" fmla="*/ 84190 h 625"/>
                <a:gd name="T70" fmla="*/ 285 w 438"/>
                <a:gd name="T71" fmla="*/ 74915 h 625"/>
                <a:gd name="T72" fmla="*/ 428 w 438"/>
                <a:gd name="T73" fmla="*/ 0 h 62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38" h="625">
                  <a:moveTo>
                    <a:pt x="214" y="283"/>
                  </a:moveTo>
                  <a:lnTo>
                    <a:pt x="193" y="287"/>
                  </a:lnTo>
                  <a:lnTo>
                    <a:pt x="174" y="295"/>
                  </a:lnTo>
                  <a:lnTo>
                    <a:pt x="158" y="309"/>
                  </a:lnTo>
                  <a:lnTo>
                    <a:pt x="145" y="327"/>
                  </a:lnTo>
                  <a:lnTo>
                    <a:pt x="137" y="348"/>
                  </a:lnTo>
                  <a:lnTo>
                    <a:pt x="135" y="361"/>
                  </a:lnTo>
                  <a:lnTo>
                    <a:pt x="134" y="373"/>
                  </a:lnTo>
                  <a:lnTo>
                    <a:pt x="134" y="435"/>
                  </a:lnTo>
                  <a:lnTo>
                    <a:pt x="135" y="447"/>
                  </a:lnTo>
                  <a:lnTo>
                    <a:pt x="137" y="458"/>
                  </a:lnTo>
                  <a:lnTo>
                    <a:pt x="145" y="478"/>
                  </a:lnTo>
                  <a:lnTo>
                    <a:pt x="156" y="495"/>
                  </a:lnTo>
                  <a:lnTo>
                    <a:pt x="172" y="509"/>
                  </a:lnTo>
                  <a:lnTo>
                    <a:pt x="192" y="518"/>
                  </a:lnTo>
                  <a:lnTo>
                    <a:pt x="214" y="521"/>
                  </a:lnTo>
                  <a:lnTo>
                    <a:pt x="237" y="518"/>
                  </a:lnTo>
                  <a:lnTo>
                    <a:pt x="256" y="510"/>
                  </a:lnTo>
                  <a:lnTo>
                    <a:pt x="274" y="498"/>
                  </a:lnTo>
                  <a:lnTo>
                    <a:pt x="287" y="481"/>
                  </a:lnTo>
                  <a:lnTo>
                    <a:pt x="297" y="458"/>
                  </a:lnTo>
                  <a:lnTo>
                    <a:pt x="303" y="432"/>
                  </a:lnTo>
                  <a:lnTo>
                    <a:pt x="305" y="402"/>
                  </a:lnTo>
                  <a:lnTo>
                    <a:pt x="303" y="377"/>
                  </a:lnTo>
                  <a:lnTo>
                    <a:pt x="300" y="355"/>
                  </a:lnTo>
                  <a:lnTo>
                    <a:pt x="292" y="335"/>
                  </a:lnTo>
                  <a:lnTo>
                    <a:pt x="282" y="318"/>
                  </a:lnTo>
                  <a:lnTo>
                    <a:pt x="270" y="304"/>
                  </a:lnTo>
                  <a:lnTo>
                    <a:pt x="254" y="293"/>
                  </a:lnTo>
                  <a:lnTo>
                    <a:pt x="235" y="286"/>
                  </a:lnTo>
                  <a:lnTo>
                    <a:pt x="214" y="283"/>
                  </a:lnTo>
                  <a:close/>
                  <a:moveTo>
                    <a:pt x="3" y="0"/>
                  </a:moveTo>
                  <a:lnTo>
                    <a:pt x="134" y="0"/>
                  </a:lnTo>
                  <a:lnTo>
                    <a:pt x="134" y="242"/>
                  </a:lnTo>
                  <a:lnTo>
                    <a:pt x="137" y="242"/>
                  </a:lnTo>
                  <a:lnTo>
                    <a:pt x="154" y="221"/>
                  </a:lnTo>
                  <a:lnTo>
                    <a:pt x="175" y="205"/>
                  </a:lnTo>
                  <a:lnTo>
                    <a:pt x="201" y="193"/>
                  </a:lnTo>
                  <a:lnTo>
                    <a:pt x="230" y="186"/>
                  </a:lnTo>
                  <a:lnTo>
                    <a:pt x="264" y="182"/>
                  </a:lnTo>
                  <a:lnTo>
                    <a:pt x="297" y="186"/>
                  </a:lnTo>
                  <a:lnTo>
                    <a:pt x="327" y="194"/>
                  </a:lnTo>
                  <a:lnTo>
                    <a:pt x="355" y="209"/>
                  </a:lnTo>
                  <a:lnTo>
                    <a:pt x="379" y="229"/>
                  </a:lnTo>
                  <a:lnTo>
                    <a:pt x="400" y="253"/>
                  </a:lnTo>
                  <a:lnTo>
                    <a:pt x="416" y="283"/>
                  </a:lnTo>
                  <a:lnTo>
                    <a:pt x="428" y="316"/>
                  </a:lnTo>
                  <a:lnTo>
                    <a:pt x="435" y="355"/>
                  </a:lnTo>
                  <a:lnTo>
                    <a:pt x="438" y="397"/>
                  </a:lnTo>
                  <a:lnTo>
                    <a:pt x="435" y="436"/>
                  </a:lnTo>
                  <a:lnTo>
                    <a:pt x="429" y="472"/>
                  </a:lnTo>
                  <a:lnTo>
                    <a:pt x="419" y="504"/>
                  </a:lnTo>
                  <a:lnTo>
                    <a:pt x="405" y="532"/>
                  </a:lnTo>
                  <a:lnTo>
                    <a:pt x="387" y="557"/>
                  </a:lnTo>
                  <a:lnTo>
                    <a:pt x="367" y="577"/>
                  </a:lnTo>
                  <a:lnTo>
                    <a:pt x="346" y="594"/>
                  </a:lnTo>
                  <a:lnTo>
                    <a:pt x="323" y="608"/>
                  </a:lnTo>
                  <a:lnTo>
                    <a:pt x="297" y="617"/>
                  </a:lnTo>
                  <a:lnTo>
                    <a:pt x="271" y="622"/>
                  </a:lnTo>
                  <a:lnTo>
                    <a:pt x="245" y="625"/>
                  </a:lnTo>
                  <a:lnTo>
                    <a:pt x="221" y="622"/>
                  </a:lnTo>
                  <a:lnTo>
                    <a:pt x="197" y="617"/>
                  </a:lnTo>
                  <a:lnTo>
                    <a:pt x="174" y="609"/>
                  </a:lnTo>
                  <a:lnTo>
                    <a:pt x="153" y="597"/>
                  </a:lnTo>
                  <a:lnTo>
                    <a:pt x="134" y="578"/>
                  </a:lnTo>
                  <a:lnTo>
                    <a:pt x="118" y="556"/>
                  </a:lnTo>
                  <a:lnTo>
                    <a:pt x="117" y="556"/>
                  </a:lnTo>
                  <a:lnTo>
                    <a:pt x="111" y="615"/>
                  </a:lnTo>
                  <a:lnTo>
                    <a:pt x="0" y="615"/>
                  </a:lnTo>
                  <a:lnTo>
                    <a:pt x="1" y="590"/>
                  </a:lnTo>
                  <a:lnTo>
                    <a:pt x="2" y="559"/>
                  </a:lnTo>
                  <a:lnTo>
                    <a:pt x="2" y="525"/>
                  </a:lnTo>
                  <a:lnTo>
                    <a:pt x="3" y="48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2" name="Freeform 19"/>
            <p:cNvSpPr>
              <a:spLocks/>
            </p:cNvSpPr>
            <p:nvPr/>
          </p:nvSpPr>
          <p:spPr bwMode="auto">
            <a:xfrm>
              <a:off x="11803517" y="406549"/>
              <a:ext cx="45662" cy="63214"/>
            </a:xfrm>
            <a:custGeom>
              <a:avLst/>
              <a:gdLst>
                <a:gd name="T0" fmla="*/ 31107 w 320"/>
                <a:gd name="T1" fmla="*/ 143 h 443"/>
                <a:gd name="T2" fmla="*/ 39812 w 320"/>
                <a:gd name="T3" fmla="*/ 2140 h 443"/>
                <a:gd name="T4" fmla="*/ 39812 w 320"/>
                <a:gd name="T5" fmla="*/ 16553 h 443"/>
                <a:gd name="T6" fmla="*/ 34104 w 320"/>
                <a:gd name="T7" fmla="*/ 14270 h 443"/>
                <a:gd name="T8" fmla="*/ 26826 w 320"/>
                <a:gd name="T9" fmla="*/ 12985 h 443"/>
                <a:gd name="T10" fmla="*/ 22118 w 320"/>
                <a:gd name="T11" fmla="*/ 13841 h 443"/>
                <a:gd name="T12" fmla="*/ 19834 w 320"/>
                <a:gd name="T13" fmla="*/ 16125 h 443"/>
                <a:gd name="T14" fmla="*/ 19692 w 320"/>
                <a:gd name="T15" fmla="*/ 19121 h 443"/>
                <a:gd name="T16" fmla="*/ 21689 w 320"/>
                <a:gd name="T17" fmla="*/ 21404 h 443"/>
                <a:gd name="T18" fmla="*/ 26113 w 320"/>
                <a:gd name="T19" fmla="*/ 23545 h 443"/>
                <a:gd name="T20" fmla="*/ 33818 w 320"/>
                <a:gd name="T21" fmla="*/ 26684 h 443"/>
                <a:gd name="T22" fmla="*/ 40525 w 320"/>
                <a:gd name="T23" fmla="*/ 31108 h 443"/>
                <a:gd name="T24" fmla="*/ 44378 w 320"/>
                <a:gd name="T25" fmla="*/ 36673 h 443"/>
                <a:gd name="T26" fmla="*/ 45662 w 320"/>
                <a:gd name="T27" fmla="*/ 43522 h 443"/>
                <a:gd name="T28" fmla="*/ 44378 w 320"/>
                <a:gd name="T29" fmla="*/ 50514 h 443"/>
                <a:gd name="T30" fmla="*/ 40525 w 320"/>
                <a:gd name="T31" fmla="*/ 56365 h 443"/>
                <a:gd name="T32" fmla="*/ 33961 w 320"/>
                <a:gd name="T33" fmla="*/ 60503 h 443"/>
                <a:gd name="T34" fmla="*/ 24971 w 320"/>
                <a:gd name="T35" fmla="*/ 62786 h 443"/>
                <a:gd name="T36" fmla="*/ 13699 w 320"/>
                <a:gd name="T37" fmla="*/ 62786 h 443"/>
                <a:gd name="T38" fmla="*/ 3853 w 320"/>
                <a:gd name="T39" fmla="*/ 60503 h 443"/>
                <a:gd name="T40" fmla="*/ 3282 w 320"/>
                <a:gd name="T41" fmla="*/ 45377 h 443"/>
                <a:gd name="T42" fmla="*/ 8990 w 320"/>
                <a:gd name="T43" fmla="*/ 47946 h 443"/>
                <a:gd name="T44" fmla="*/ 15982 w 320"/>
                <a:gd name="T45" fmla="*/ 49658 h 443"/>
                <a:gd name="T46" fmla="*/ 22546 w 320"/>
                <a:gd name="T47" fmla="*/ 49658 h 443"/>
                <a:gd name="T48" fmla="*/ 26398 w 320"/>
                <a:gd name="T49" fmla="*/ 48088 h 443"/>
                <a:gd name="T50" fmla="*/ 27683 w 320"/>
                <a:gd name="T51" fmla="*/ 45092 h 443"/>
                <a:gd name="T52" fmla="*/ 26826 w 320"/>
                <a:gd name="T53" fmla="*/ 42238 h 443"/>
                <a:gd name="T54" fmla="*/ 24115 w 320"/>
                <a:gd name="T55" fmla="*/ 40097 h 443"/>
                <a:gd name="T56" fmla="*/ 18836 w 320"/>
                <a:gd name="T57" fmla="*/ 37957 h 443"/>
                <a:gd name="T58" fmla="*/ 9846 w 320"/>
                <a:gd name="T59" fmla="*/ 33819 h 443"/>
                <a:gd name="T60" fmla="*/ 4424 w 320"/>
                <a:gd name="T61" fmla="*/ 28682 h 443"/>
                <a:gd name="T62" fmla="*/ 1712 w 320"/>
                <a:gd name="T63" fmla="*/ 22831 h 443"/>
                <a:gd name="T64" fmla="*/ 1855 w 320"/>
                <a:gd name="T65" fmla="*/ 15696 h 443"/>
                <a:gd name="T66" fmla="*/ 5280 w 320"/>
                <a:gd name="T67" fmla="*/ 8419 h 443"/>
                <a:gd name="T68" fmla="*/ 11844 w 320"/>
                <a:gd name="T69" fmla="*/ 3139 h 443"/>
                <a:gd name="T70" fmla="*/ 20833 w 320"/>
                <a:gd name="T71" fmla="*/ 285 h 44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20" h="443">
                  <a:moveTo>
                    <a:pt x="183" y="0"/>
                  </a:moveTo>
                  <a:lnTo>
                    <a:pt x="218" y="1"/>
                  </a:lnTo>
                  <a:lnTo>
                    <a:pt x="250" y="7"/>
                  </a:lnTo>
                  <a:lnTo>
                    <a:pt x="279" y="15"/>
                  </a:lnTo>
                  <a:lnTo>
                    <a:pt x="301" y="25"/>
                  </a:lnTo>
                  <a:lnTo>
                    <a:pt x="279" y="116"/>
                  </a:lnTo>
                  <a:lnTo>
                    <a:pt x="262" y="107"/>
                  </a:lnTo>
                  <a:lnTo>
                    <a:pt x="239" y="100"/>
                  </a:lnTo>
                  <a:lnTo>
                    <a:pt x="213" y="94"/>
                  </a:lnTo>
                  <a:lnTo>
                    <a:pt x="188" y="91"/>
                  </a:lnTo>
                  <a:lnTo>
                    <a:pt x="170" y="92"/>
                  </a:lnTo>
                  <a:lnTo>
                    <a:pt x="155" y="97"/>
                  </a:lnTo>
                  <a:lnTo>
                    <a:pt x="146" y="104"/>
                  </a:lnTo>
                  <a:lnTo>
                    <a:pt x="139" y="113"/>
                  </a:lnTo>
                  <a:lnTo>
                    <a:pt x="137" y="124"/>
                  </a:lnTo>
                  <a:lnTo>
                    <a:pt x="138" y="134"/>
                  </a:lnTo>
                  <a:lnTo>
                    <a:pt x="143" y="143"/>
                  </a:lnTo>
                  <a:lnTo>
                    <a:pt x="152" y="150"/>
                  </a:lnTo>
                  <a:lnTo>
                    <a:pt x="164" y="158"/>
                  </a:lnTo>
                  <a:lnTo>
                    <a:pt x="183" y="165"/>
                  </a:lnTo>
                  <a:lnTo>
                    <a:pt x="205" y="174"/>
                  </a:lnTo>
                  <a:lnTo>
                    <a:pt x="237" y="187"/>
                  </a:lnTo>
                  <a:lnTo>
                    <a:pt x="263" y="201"/>
                  </a:lnTo>
                  <a:lnTo>
                    <a:pt x="284" y="218"/>
                  </a:lnTo>
                  <a:lnTo>
                    <a:pt x="300" y="237"/>
                  </a:lnTo>
                  <a:lnTo>
                    <a:pt x="311" y="257"/>
                  </a:lnTo>
                  <a:lnTo>
                    <a:pt x="317" y="280"/>
                  </a:lnTo>
                  <a:lnTo>
                    <a:pt x="320" y="305"/>
                  </a:lnTo>
                  <a:lnTo>
                    <a:pt x="317" y="331"/>
                  </a:lnTo>
                  <a:lnTo>
                    <a:pt x="311" y="354"/>
                  </a:lnTo>
                  <a:lnTo>
                    <a:pt x="299" y="376"/>
                  </a:lnTo>
                  <a:lnTo>
                    <a:pt x="284" y="395"/>
                  </a:lnTo>
                  <a:lnTo>
                    <a:pt x="263" y="411"/>
                  </a:lnTo>
                  <a:lnTo>
                    <a:pt x="238" y="424"/>
                  </a:lnTo>
                  <a:lnTo>
                    <a:pt x="208" y="434"/>
                  </a:lnTo>
                  <a:lnTo>
                    <a:pt x="175" y="440"/>
                  </a:lnTo>
                  <a:lnTo>
                    <a:pt x="137" y="443"/>
                  </a:lnTo>
                  <a:lnTo>
                    <a:pt x="96" y="440"/>
                  </a:lnTo>
                  <a:lnTo>
                    <a:pt x="60" y="434"/>
                  </a:lnTo>
                  <a:lnTo>
                    <a:pt x="27" y="424"/>
                  </a:lnTo>
                  <a:lnTo>
                    <a:pt x="0" y="412"/>
                  </a:lnTo>
                  <a:lnTo>
                    <a:pt x="23" y="318"/>
                  </a:lnTo>
                  <a:lnTo>
                    <a:pt x="41" y="328"/>
                  </a:lnTo>
                  <a:lnTo>
                    <a:pt x="63" y="336"/>
                  </a:lnTo>
                  <a:lnTo>
                    <a:pt x="88" y="343"/>
                  </a:lnTo>
                  <a:lnTo>
                    <a:pt x="112" y="348"/>
                  </a:lnTo>
                  <a:lnTo>
                    <a:pt x="137" y="350"/>
                  </a:lnTo>
                  <a:lnTo>
                    <a:pt x="158" y="348"/>
                  </a:lnTo>
                  <a:lnTo>
                    <a:pt x="174" y="344"/>
                  </a:lnTo>
                  <a:lnTo>
                    <a:pt x="185" y="337"/>
                  </a:lnTo>
                  <a:lnTo>
                    <a:pt x="191" y="327"/>
                  </a:lnTo>
                  <a:lnTo>
                    <a:pt x="194" y="316"/>
                  </a:lnTo>
                  <a:lnTo>
                    <a:pt x="192" y="305"/>
                  </a:lnTo>
                  <a:lnTo>
                    <a:pt x="188" y="296"/>
                  </a:lnTo>
                  <a:lnTo>
                    <a:pt x="180" y="289"/>
                  </a:lnTo>
                  <a:lnTo>
                    <a:pt x="169" y="281"/>
                  </a:lnTo>
                  <a:lnTo>
                    <a:pt x="153" y="274"/>
                  </a:lnTo>
                  <a:lnTo>
                    <a:pt x="132" y="266"/>
                  </a:lnTo>
                  <a:lnTo>
                    <a:pt x="97" y="253"/>
                  </a:lnTo>
                  <a:lnTo>
                    <a:pt x="69" y="237"/>
                  </a:lnTo>
                  <a:lnTo>
                    <a:pt x="47" y="220"/>
                  </a:lnTo>
                  <a:lnTo>
                    <a:pt x="31" y="201"/>
                  </a:lnTo>
                  <a:lnTo>
                    <a:pt x="18" y="181"/>
                  </a:lnTo>
                  <a:lnTo>
                    <a:pt x="12" y="160"/>
                  </a:lnTo>
                  <a:lnTo>
                    <a:pt x="11" y="139"/>
                  </a:lnTo>
                  <a:lnTo>
                    <a:pt x="13" y="110"/>
                  </a:lnTo>
                  <a:lnTo>
                    <a:pt x="23" y="84"/>
                  </a:lnTo>
                  <a:lnTo>
                    <a:pt x="37" y="59"/>
                  </a:lnTo>
                  <a:lnTo>
                    <a:pt x="58" y="39"/>
                  </a:lnTo>
                  <a:lnTo>
                    <a:pt x="83" y="22"/>
                  </a:lnTo>
                  <a:lnTo>
                    <a:pt x="112" y="10"/>
                  </a:lnTo>
                  <a:lnTo>
                    <a:pt x="146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3" name="Freeform 20"/>
            <p:cNvSpPr>
              <a:spLocks/>
            </p:cNvSpPr>
            <p:nvPr/>
          </p:nvSpPr>
          <p:spPr bwMode="auto">
            <a:xfrm>
              <a:off x="11452773" y="106463"/>
              <a:ext cx="139698" cy="214898"/>
            </a:xfrm>
            <a:custGeom>
              <a:avLst/>
              <a:gdLst>
                <a:gd name="T0" fmla="*/ 61644 w 979"/>
                <a:gd name="T1" fmla="*/ 9561 h 1506"/>
                <a:gd name="T2" fmla="*/ 61929 w 979"/>
                <a:gd name="T3" fmla="*/ 28396 h 1506"/>
                <a:gd name="T4" fmla="*/ 63784 w 979"/>
                <a:gd name="T5" fmla="*/ 47232 h 1506"/>
                <a:gd name="T6" fmla="*/ 68493 w 979"/>
                <a:gd name="T7" fmla="*/ 64070 h 1506"/>
                <a:gd name="T8" fmla="*/ 75057 w 979"/>
                <a:gd name="T9" fmla="*/ 78767 h 1506"/>
                <a:gd name="T10" fmla="*/ 81907 w 979"/>
                <a:gd name="T11" fmla="*/ 93180 h 1506"/>
                <a:gd name="T12" fmla="*/ 97460 w 979"/>
                <a:gd name="T13" fmla="*/ 123716 h 1506"/>
                <a:gd name="T14" fmla="*/ 114441 w 979"/>
                <a:gd name="T15" fmla="*/ 153397 h 1506"/>
                <a:gd name="T16" fmla="*/ 127141 w 979"/>
                <a:gd name="T17" fmla="*/ 175229 h 1506"/>
                <a:gd name="T18" fmla="*/ 134418 w 979"/>
                <a:gd name="T19" fmla="*/ 190497 h 1506"/>
                <a:gd name="T20" fmla="*/ 138985 w 979"/>
                <a:gd name="T21" fmla="*/ 206764 h 1506"/>
                <a:gd name="T22" fmla="*/ 24115 w 979"/>
                <a:gd name="T23" fmla="*/ 214898 h 1506"/>
                <a:gd name="T24" fmla="*/ 57791 w 979"/>
                <a:gd name="T25" fmla="*/ 182078 h 1506"/>
                <a:gd name="T26" fmla="*/ 55080 w 979"/>
                <a:gd name="T27" fmla="*/ 176656 h 1506"/>
                <a:gd name="T28" fmla="*/ 51085 w 979"/>
                <a:gd name="T29" fmla="*/ 168094 h 1506"/>
                <a:gd name="T30" fmla="*/ 45948 w 979"/>
                <a:gd name="T31" fmla="*/ 157535 h 1506"/>
                <a:gd name="T32" fmla="*/ 40097 w 979"/>
                <a:gd name="T33" fmla="*/ 145263 h 1506"/>
                <a:gd name="T34" fmla="*/ 33819 w 979"/>
                <a:gd name="T35" fmla="*/ 132278 h 1506"/>
                <a:gd name="T36" fmla="*/ 27255 w 979"/>
                <a:gd name="T37" fmla="*/ 118865 h 1506"/>
                <a:gd name="T38" fmla="*/ 20976 w 979"/>
                <a:gd name="T39" fmla="*/ 106022 h 1506"/>
                <a:gd name="T40" fmla="*/ 14983 w 979"/>
                <a:gd name="T41" fmla="*/ 94178 h 1506"/>
                <a:gd name="T42" fmla="*/ 9989 w 979"/>
                <a:gd name="T43" fmla="*/ 84047 h 1506"/>
                <a:gd name="T44" fmla="*/ 6136 w 979"/>
                <a:gd name="T45" fmla="*/ 76199 h 1506"/>
                <a:gd name="T46" fmla="*/ 3710 w 979"/>
                <a:gd name="T47" fmla="*/ 71490 h 1506"/>
                <a:gd name="T48" fmla="*/ 571 w 979"/>
                <a:gd name="T49" fmla="*/ 63356 h 1506"/>
                <a:gd name="T50" fmla="*/ 0 w 979"/>
                <a:gd name="T51" fmla="*/ 54795 h 1506"/>
                <a:gd name="T52" fmla="*/ 1855 w 979"/>
                <a:gd name="T53" fmla="*/ 46518 h 1506"/>
                <a:gd name="T54" fmla="*/ 6136 w 979"/>
                <a:gd name="T55" fmla="*/ 39098 h 1506"/>
                <a:gd name="T56" fmla="*/ 12985 w 979"/>
                <a:gd name="T57" fmla="*/ 33105 h 1506"/>
                <a:gd name="T58" fmla="*/ 32249 w 979"/>
                <a:gd name="T59" fmla="*/ 21975 h 1506"/>
                <a:gd name="T60" fmla="*/ 42951 w 979"/>
                <a:gd name="T61" fmla="*/ 15268 h 1506"/>
                <a:gd name="T62" fmla="*/ 46661 w 979"/>
                <a:gd name="T63" fmla="*/ 12985 h 1506"/>
                <a:gd name="T64" fmla="*/ 51370 w 979"/>
                <a:gd name="T65" fmla="*/ 9703 h 1506"/>
                <a:gd name="T66" fmla="*/ 56364 w 979"/>
                <a:gd name="T67" fmla="*/ 5993 h 1506"/>
                <a:gd name="T68" fmla="*/ 60074 w 979"/>
                <a:gd name="T69" fmla="*/ 2569 h 1506"/>
                <a:gd name="T70" fmla="*/ 61501 w 979"/>
                <a:gd name="T71" fmla="*/ 0 h 15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79" h="1506">
                  <a:moveTo>
                    <a:pt x="431" y="0"/>
                  </a:moveTo>
                  <a:lnTo>
                    <a:pt x="432" y="67"/>
                  </a:lnTo>
                  <a:lnTo>
                    <a:pt x="433" y="133"/>
                  </a:lnTo>
                  <a:lnTo>
                    <a:pt x="434" y="199"/>
                  </a:lnTo>
                  <a:lnTo>
                    <a:pt x="438" y="265"/>
                  </a:lnTo>
                  <a:lnTo>
                    <a:pt x="447" y="331"/>
                  </a:lnTo>
                  <a:lnTo>
                    <a:pt x="462" y="396"/>
                  </a:lnTo>
                  <a:lnTo>
                    <a:pt x="480" y="449"/>
                  </a:lnTo>
                  <a:lnTo>
                    <a:pt x="502" y="501"/>
                  </a:lnTo>
                  <a:lnTo>
                    <a:pt x="526" y="552"/>
                  </a:lnTo>
                  <a:lnTo>
                    <a:pt x="550" y="602"/>
                  </a:lnTo>
                  <a:lnTo>
                    <a:pt x="574" y="653"/>
                  </a:lnTo>
                  <a:lnTo>
                    <a:pt x="627" y="763"/>
                  </a:lnTo>
                  <a:lnTo>
                    <a:pt x="683" y="867"/>
                  </a:lnTo>
                  <a:lnTo>
                    <a:pt x="742" y="971"/>
                  </a:lnTo>
                  <a:lnTo>
                    <a:pt x="802" y="1075"/>
                  </a:lnTo>
                  <a:lnTo>
                    <a:pt x="864" y="1178"/>
                  </a:lnTo>
                  <a:lnTo>
                    <a:pt x="891" y="1228"/>
                  </a:lnTo>
                  <a:lnTo>
                    <a:pt x="918" y="1281"/>
                  </a:lnTo>
                  <a:lnTo>
                    <a:pt x="942" y="1335"/>
                  </a:lnTo>
                  <a:lnTo>
                    <a:pt x="960" y="1392"/>
                  </a:lnTo>
                  <a:lnTo>
                    <a:pt x="974" y="1449"/>
                  </a:lnTo>
                  <a:lnTo>
                    <a:pt x="979" y="1506"/>
                  </a:lnTo>
                  <a:lnTo>
                    <a:pt x="169" y="1506"/>
                  </a:lnTo>
                  <a:lnTo>
                    <a:pt x="169" y="1276"/>
                  </a:lnTo>
                  <a:lnTo>
                    <a:pt x="405" y="1276"/>
                  </a:lnTo>
                  <a:lnTo>
                    <a:pt x="396" y="1260"/>
                  </a:lnTo>
                  <a:lnTo>
                    <a:pt x="386" y="1238"/>
                  </a:lnTo>
                  <a:lnTo>
                    <a:pt x="373" y="1211"/>
                  </a:lnTo>
                  <a:lnTo>
                    <a:pt x="358" y="1178"/>
                  </a:lnTo>
                  <a:lnTo>
                    <a:pt x="341" y="1143"/>
                  </a:lnTo>
                  <a:lnTo>
                    <a:pt x="322" y="1104"/>
                  </a:lnTo>
                  <a:lnTo>
                    <a:pt x="302" y="1062"/>
                  </a:lnTo>
                  <a:lnTo>
                    <a:pt x="281" y="1018"/>
                  </a:lnTo>
                  <a:lnTo>
                    <a:pt x="259" y="974"/>
                  </a:lnTo>
                  <a:lnTo>
                    <a:pt x="237" y="927"/>
                  </a:lnTo>
                  <a:lnTo>
                    <a:pt x="213" y="880"/>
                  </a:lnTo>
                  <a:lnTo>
                    <a:pt x="191" y="833"/>
                  </a:lnTo>
                  <a:lnTo>
                    <a:pt x="168" y="787"/>
                  </a:lnTo>
                  <a:lnTo>
                    <a:pt x="147" y="743"/>
                  </a:lnTo>
                  <a:lnTo>
                    <a:pt x="126" y="700"/>
                  </a:lnTo>
                  <a:lnTo>
                    <a:pt x="105" y="660"/>
                  </a:lnTo>
                  <a:lnTo>
                    <a:pt x="86" y="623"/>
                  </a:lnTo>
                  <a:lnTo>
                    <a:pt x="70" y="589"/>
                  </a:lnTo>
                  <a:lnTo>
                    <a:pt x="55" y="559"/>
                  </a:lnTo>
                  <a:lnTo>
                    <a:pt x="43" y="534"/>
                  </a:lnTo>
                  <a:lnTo>
                    <a:pt x="32" y="515"/>
                  </a:lnTo>
                  <a:lnTo>
                    <a:pt x="26" y="501"/>
                  </a:lnTo>
                  <a:lnTo>
                    <a:pt x="12" y="473"/>
                  </a:lnTo>
                  <a:lnTo>
                    <a:pt x="4" y="444"/>
                  </a:lnTo>
                  <a:lnTo>
                    <a:pt x="0" y="413"/>
                  </a:lnTo>
                  <a:lnTo>
                    <a:pt x="0" y="384"/>
                  </a:lnTo>
                  <a:lnTo>
                    <a:pt x="5" y="354"/>
                  </a:lnTo>
                  <a:lnTo>
                    <a:pt x="13" y="326"/>
                  </a:lnTo>
                  <a:lnTo>
                    <a:pt x="26" y="299"/>
                  </a:lnTo>
                  <a:lnTo>
                    <a:pt x="43" y="274"/>
                  </a:lnTo>
                  <a:lnTo>
                    <a:pt x="65" y="252"/>
                  </a:lnTo>
                  <a:lnTo>
                    <a:pt x="91" y="232"/>
                  </a:lnTo>
                  <a:lnTo>
                    <a:pt x="158" y="192"/>
                  </a:lnTo>
                  <a:lnTo>
                    <a:pt x="226" y="154"/>
                  </a:lnTo>
                  <a:lnTo>
                    <a:pt x="292" y="112"/>
                  </a:lnTo>
                  <a:lnTo>
                    <a:pt x="301" y="107"/>
                  </a:lnTo>
                  <a:lnTo>
                    <a:pt x="312" y="100"/>
                  </a:lnTo>
                  <a:lnTo>
                    <a:pt x="327" y="91"/>
                  </a:lnTo>
                  <a:lnTo>
                    <a:pt x="343" y="80"/>
                  </a:lnTo>
                  <a:lnTo>
                    <a:pt x="360" y="68"/>
                  </a:lnTo>
                  <a:lnTo>
                    <a:pt x="378" y="55"/>
                  </a:lnTo>
                  <a:lnTo>
                    <a:pt x="395" y="42"/>
                  </a:lnTo>
                  <a:lnTo>
                    <a:pt x="409" y="29"/>
                  </a:lnTo>
                  <a:lnTo>
                    <a:pt x="421" y="18"/>
                  </a:lnTo>
                  <a:lnTo>
                    <a:pt x="428" y="9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5391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4" name="Freeform 21"/>
            <p:cNvSpPr>
              <a:spLocks/>
            </p:cNvSpPr>
            <p:nvPr/>
          </p:nvSpPr>
          <p:spPr bwMode="auto">
            <a:xfrm>
              <a:off x="11512848" y="16851"/>
              <a:ext cx="159390" cy="336902"/>
            </a:xfrm>
            <a:custGeom>
              <a:avLst/>
              <a:gdLst>
                <a:gd name="T0" fmla="*/ 57649 w 1117"/>
                <a:gd name="T1" fmla="*/ 4138 h 2361"/>
                <a:gd name="T2" fmla="*/ 56222 w 1117"/>
                <a:gd name="T3" fmla="*/ 15982 h 2361"/>
                <a:gd name="T4" fmla="*/ 55936 w 1117"/>
                <a:gd name="T5" fmla="*/ 30822 h 2361"/>
                <a:gd name="T6" fmla="*/ 56507 w 1117"/>
                <a:gd name="T7" fmla="*/ 44663 h 2361"/>
                <a:gd name="T8" fmla="*/ 57221 w 1117"/>
                <a:gd name="T9" fmla="*/ 53368 h 2361"/>
                <a:gd name="T10" fmla="*/ 59932 w 1117"/>
                <a:gd name="T11" fmla="*/ 61929 h 2361"/>
                <a:gd name="T12" fmla="*/ 65497 w 1117"/>
                <a:gd name="T13" fmla="*/ 76199 h 2361"/>
                <a:gd name="T14" fmla="*/ 73630 w 1117"/>
                <a:gd name="T15" fmla="*/ 94892 h 2361"/>
                <a:gd name="T16" fmla="*/ 83334 w 1117"/>
                <a:gd name="T17" fmla="*/ 116296 h 2361"/>
                <a:gd name="T18" fmla="*/ 93893 w 1117"/>
                <a:gd name="T19" fmla="*/ 139555 h 2361"/>
                <a:gd name="T20" fmla="*/ 104738 w 1117"/>
                <a:gd name="T21" fmla="*/ 162815 h 2361"/>
                <a:gd name="T22" fmla="*/ 115297 w 1117"/>
                <a:gd name="T23" fmla="*/ 185075 h 2361"/>
                <a:gd name="T24" fmla="*/ 124715 w 1117"/>
                <a:gd name="T25" fmla="*/ 204767 h 2361"/>
                <a:gd name="T26" fmla="*/ 132278 w 1117"/>
                <a:gd name="T27" fmla="*/ 220463 h 2361"/>
                <a:gd name="T28" fmla="*/ 137415 w 1117"/>
                <a:gd name="T29" fmla="*/ 230880 h 2361"/>
                <a:gd name="T30" fmla="*/ 139127 w 1117"/>
                <a:gd name="T31" fmla="*/ 234733 h 2361"/>
                <a:gd name="T32" fmla="*/ 143265 w 1117"/>
                <a:gd name="T33" fmla="*/ 242438 h 2361"/>
                <a:gd name="T34" fmla="*/ 149401 w 1117"/>
                <a:gd name="T35" fmla="*/ 253140 h 2361"/>
                <a:gd name="T36" fmla="*/ 155395 w 1117"/>
                <a:gd name="T37" fmla="*/ 265412 h 2361"/>
                <a:gd name="T38" fmla="*/ 159105 w 1117"/>
                <a:gd name="T39" fmla="*/ 276685 h 2361"/>
                <a:gd name="T40" fmla="*/ 158106 w 1117"/>
                <a:gd name="T41" fmla="*/ 285389 h 2361"/>
                <a:gd name="T42" fmla="*/ 155109 w 1117"/>
                <a:gd name="T43" fmla="*/ 288529 h 2361"/>
                <a:gd name="T44" fmla="*/ 148973 w 1117"/>
                <a:gd name="T45" fmla="*/ 294094 h 2361"/>
                <a:gd name="T46" fmla="*/ 139555 w 1117"/>
                <a:gd name="T47" fmla="*/ 302370 h 2361"/>
                <a:gd name="T48" fmla="*/ 127997 w 1117"/>
                <a:gd name="T49" fmla="*/ 312216 h 2361"/>
                <a:gd name="T50" fmla="*/ 116724 w 1117"/>
                <a:gd name="T51" fmla="*/ 322062 h 2361"/>
                <a:gd name="T52" fmla="*/ 107021 w 1117"/>
                <a:gd name="T53" fmla="*/ 330338 h 2361"/>
                <a:gd name="T54" fmla="*/ 101028 w 1117"/>
                <a:gd name="T55" fmla="*/ 335760 h 2361"/>
                <a:gd name="T56" fmla="*/ 100742 w 1117"/>
                <a:gd name="T57" fmla="*/ 335190 h 2361"/>
                <a:gd name="T58" fmla="*/ 102883 w 1117"/>
                <a:gd name="T59" fmla="*/ 325344 h 2361"/>
                <a:gd name="T60" fmla="*/ 103596 w 1117"/>
                <a:gd name="T61" fmla="*/ 311074 h 2361"/>
                <a:gd name="T62" fmla="*/ 103026 w 1117"/>
                <a:gd name="T63" fmla="*/ 296377 h 2361"/>
                <a:gd name="T64" fmla="*/ 102312 w 1117"/>
                <a:gd name="T65" fmla="*/ 285532 h 2361"/>
                <a:gd name="T66" fmla="*/ 100742 w 1117"/>
                <a:gd name="T67" fmla="*/ 278540 h 2361"/>
                <a:gd name="T68" fmla="*/ 96034 w 1117"/>
                <a:gd name="T69" fmla="*/ 265983 h 2361"/>
                <a:gd name="T70" fmla="*/ 88613 w 1117"/>
                <a:gd name="T71" fmla="*/ 248574 h 2361"/>
                <a:gd name="T72" fmla="*/ 79481 w 1117"/>
                <a:gd name="T73" fmla="*/ 227883 h 2361"/>
                <a:gd name="T74" fmla="*/ 69064 w 1117"/>
                <a:gd name="T75" fmla="*/ 205052 h 2361"/>
                <a:gd name="T76" fmla="*/ 58077 w 1117"/>
                <a:gd name="T77" fmla="*/ 181650 h 2361"/>
                <a:gd name="T78" fmla="*/ 47375 w 1117"/>
                <a:gd name="T79" fmla="*/ 158962 h 2361"/>
                <a:gd name="T80" fmla="*/ 37529 w 1117"/>
                <a:gd name="T81" fmla="*/ 138414 h 2361"/>
                <a:gd name="T82" fmla="*/ 29395 w 1117"/>
                <a:gd name="T83" fmla="*/ 121148 h 2361"/>
                <a:gd name="T84" fmla="*/ 23402 w 1117"/>
                <a:gd name="T85" fmla="*/ 108733 h 2361"/>
                <a:gd name="T86" fmla="*/ 20405 w 1117"/>
                <a:gd name="T87" fmla="*/ 102597 h 2361"/>
                <a:gd name="T88" fmla="*/ 17837 w 1117"/>
                <a:gd name="T89" fmla="*/ 97460 h 2361"/>
                <a:gd name="T90" fmla="*/ 12129 w 1117"/>
                <a:gd name="T91" fmla="*/ 87472 h 2361"/>
                <a:gd name="T92" fmla="*/ 5850 w 1117"/>
                <a:gd name="T93" fmla="*/ 75628 h 2361"/>
                <a:gd name="T94" fmla="*/ 1284 w 1117"/>
                <a:gd name="T95" fmla="*/ 63927 h 2361"/>
                <a:gd name="T96" fmla="*/ 143 w 1117"/>
                <a:gd name="T97" fmla="*/ 54081 h 2361"/>
                <a:gd name="T98" fmla="*/ 3139 w 1117"/>
                <a:gd name="T99" fmla="*/ 49087 h 2361"/>
                <a:gd name="T100" fmla="*/ 7706 w 1117"/>
                <a:gd name="T101" fmla="*/ 45092 h 2361"/>
                <a:gd name="T102" fmla="*/ 16553 w 1117"/>
                <a:gd name="T103" fmla="*/ 37529 h 2361"/>
                <a:gd name="T104" fmla="*/ 27397 w 1117"/>
                <a:gd name="T105" fmla="*/ 27968 h 2361"/>
                <a:gd name="T106" fmla="*/ 38956 w 1117"/>
                <a:gd name="T107" fmla="*/ 17980 h 2361"/>
                <a:gd name="T108" fmla="*/ 49372 w 1117"/>
                <a:gd name="T109" fmla="*/ 8990 h 2361"/>
                <a:gd name="T110" fmla="*/ 56935 w 1117"/>
                <a:gd name="T111" fmla="*/ 2426 h 2361"/>
                <a:gd name="T112" fmla="*/ 59646 w 1117"/>
                <a:gd name="T113" fmla="*/ 0 h 236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17" h="2361">
                  <a:moveTo>
                    <a:pt x="418" y="0"/>
                  </a:moveTo>
                  <a:lnTo>
                    <a:pt x="411" y="11"/>
                  </a:lnTo>
                  <a:lnTo>
                    <a:pt x="404" y="29"/>
                  </a:lnTo>
                  <a:lnTo>
                    <a:pt x="400" y="53"/>
                  </a:lnTo>
                  <a:lnTo>
                    <a:pt x="396" y="80"/>
                  </a:lnTo>
                  <a:lnTo>
                    <a:pt x="394" y="112"/>
                  </a:lnTo>
                  <a:lnTo>
                    <a:pt x="392" y="145"/>
                  </a:lnTo>
                  <a:lnTo>
                    <a:pt x="391" y="181"/>
                  </a:lnTo>
                  <a:lnTo>
                    <a:pt x="392" y="216"/>
                  </a:lnTo>
                  <a:lnTo>
                    <a:pt x="392" y="251"/>
                  </a:lnTo>
                  <a:lnTo>
                    <a:pt x="394" y="284"/>
                  </a:lnTo>
                  <a:lnTo>
                    <a:pt x="396" y="313"/>
                  </a:lnTo>
                  <a:lnTo>
                    <a:pt x="397" y="339"/>
                  </a:lnTo>
                  <a:lnTo>
                    <a:pt x="400" y="360"/>
                  </a:lnTo>
                  <a:lnTo>
                    <a:pt x="401" y="374"/>
                  </a:lnTo>
                  <a:lnTo>
                    <a:pt x="405" y="388"/>
                  </a:lnTo>
                  <a:lnTo>
                    <a:pt x="411" y="409"/>
                  </a:lnTo>
                  <a:lnTo>
                    <a:pt x="420" y="434"/>
                  </a:lnTo>
                  <a:lnTo>
                    <a:pt x="431" y="464"/>
                  </a:lnTo>
                  <a:lnTo>
                    <a:pt x="444" y="497"/>
                  </a:lnTo>
                  <a:lnTo>
                    <a:pt x="459" y="534"/>
                  </a:lnTo>
                  <a:lnTo>
                    <a:pt x="476" y="575"/>
                  </a:lnTo>
                  <a:lnTo>
                    <a:pt x="495" y="618"/>
                  </a:lnTo>
                  <a:lnTo>
                    <a:pt x="516" y="665"/>
                  </a:lnTo>
                  <a:lnTo>
                    <a:pt x="537" y="713"/>
                  </a:lnTo>
                  <a:lnTo>
                    <a:pt x="560" y="764"/>
                  </a:lnTo>
                  <a:lnTo>
                    <a:pt x="584" y="815"/>
                  </a:lnTo>
                  <a:lnTo>
                    <a:pt x="608" y="869"/>
                  </a:lnTo>
                  <a:lnTo>
                    <a:pt x="633" y="923"/>
                  </a:lnTo>
                  <a:lnTo>
                    <a:pt x="658" y="978"/>
                  </a:lnTo>
                  <a:lnTo>
                    <a:pt x="684" y="1033"/>
                  </a:lnTo>
                  <a:lnTo>
                    <a:pt x="710" y="1087"/>
                  </a:lnTo>
                  <a:lnTo>
                    <a:pt x="734" y="1141"/>
                  </a:lnTo>
                  <a:lnTo>
                    <a:pt x="760" y="1194"/>
                  </a:lnTo>
                  <a:lnTo>
                    <a:pt x="785" y="1246"/>
                  </a:lnTo>
                  <a:lnTo>
                    <a:pt x="808" y="1297"/>
                  </a:lnTo>
                  <a:lnTo>
                    <a:pt x="832" y="1345"/>
                  </a:lnTo>
                  <a:lnTo>
                    <a:pt x="853" y="1392"/>
                  </a:lnTo>
                  <a:lnTo>
                    <a:pt x="874" y="1435"/>
                  </a:lnTo>
                  <a:lnTo>
                    <a:pt x="894" y="1474"/>
                  </a:lnTo>
                  <a:lnTo>
                    <a:pt x="911" y="1512"/>
                  </a:lnTo>
                  <a:lnTo>
                    <a:pt x="927" y="1545"/>
                  </a:lnTo>
                  <a:lnTo>
                    <a:pt x="942" y="1574"/>
                  </a:lnTo>
                  <a:lnTo>
                    <a:pt x="953" y="1598"/>
                  </a:lnTo>
                  <a:lnTo>
                    <a:pt x="963" y="1618"/>
                  </a:lnTo>
                  <a:lnTo>
                    <a:pt x="970" y="1632"/>
                  </a:lnTo>
                  <a:lnTo>
                    <a:pt x="974" y="1641"/>
                  </a:lnTo>
                  <a:lnTo>
                    <a:pt x="975" y="1645"/>
                  </a:lnTo>
                  <a:lnTo>
                    <a:pt x="983" y="1660"/>
                  </a:lnTo>
                  <a:lnTo>
                    <a:pt x="992" y="1678"/>
                  </a:lnTo>
                  <a:lnTo>
                    <a:pt x="1004" y="1699"/>
                  </a:lnTo>
                  <a:lnTo>
                    <a:pt x="1017" y="1723"/>
                  </a:lnTo>
                  <a:lnTo>
                    <a:pt x="1032" y="1748"/>
                  </a:lnTo>
                  <a:lnTo>
                    <a:pt x="1047" y="1774"/>
                  </a:lnTo>
                  <a:lnTo>
                    <a:pt x="1062" y="1803"/>
                  </a:lnTo>
                  <a:lnTo>
                    <a:pt x="1075" y="1831"/>
                  </a:lnTo>
                  <a:lnTo>
                    <a:pt x="1089" y="1860"/>
                  </a:lnTo>
                  <a:lnTo>
                    <a:pt x="1100" y="1887"/>
                  </a:lnTo>
                  <a:lnTo>
                    <a:pt x="1108" y="1914"/>
                  </a:lnTo>
                  <a:lnTo>
                    <a:pt x="1115" y="1939"/>
                  </a:lnTo>
                  <a:lnTo>
                    <a:pt x="1117" y="1962"/>
                  </a:lnTo>
                  <a:lnTo>
                    <a:pt x="1115" y="1983"/>
                  </a:lnTo>
                  <a:lnTo>
                    <a:pt x="1108" y="2000"/>
                  </a:lnTo>
                  <a:lnTo>
                    <a:pt x="1097" y="2015"/>
                  </a:lnTo>
                  <a:lnTo>
                    <a:pt x="1095" y="2016"/>
                  </a:lnTo>
                  <a:lnTo>
                    <a:pt x="1087" y="2022"/>
                  </a:lnTo>
                  <a:lnTo>
                    <a:pt x="1076" y="2032"/>
                  </a:lnTo>
                  <a:lnTo>
                    <a:pt x="1063" y="2045"/>
                  </a:lnTo>
                  <a:lnTo>
                    <a:pt x="1044" y="2061"/>
                  </a:lnTo>
                  <a:lnTo>
                    <a:pt x="1025" y="2078"/>
                  </a:lnTo>
                  <a:lnTo>
                    <a:pt x="1001" y="2098"/>
                  </a:lnTo>
                  <a:lnTo>
                    <a:pt x="978" y="2119"/>
                  </a:lnTo>
                  <a:lnTo>
                    <a:pt x="952" y="2141"/>
                  </a:lnTo>
                  <a:lnTo>
                    <a:pt x="925" y="2164"/>
                  </a:lnTo>
                  <a:lnTo>
                    <a:pt x="897" y="2188"/>
                  </a:lnTo>
                  <a:lnTo>
                    <a:pt x="870" y="2211"/>
                  </a:lnTo>
                  <a:lnTo>
                    <a:pt x="844" y="2235"/>
                  </a:lnTo>
                  <a:lnTo>
                    <a:pt x="818" y="2257"/>
                  </a:lnTo>
                  <a:lnTo>
                    <a:pt x="794" y="2278"/>
                  </a:lnTo>
                  <a:lnTo>
                    <a:pt x="771" y="2298"/>
                  </a:lnTo>
                  <a:lnTo>
                    <a:pt x="750" y="2315"/>
                  </a:lnTo>
                  <a:lnTo>
                    <a:pt x="733" y="2331"/>
                  </a:lnTo>
                  <a:lnTo>
                    <a:pt x="718" y="2343"/>
                  </a:lnTo>
                  <a:lnTo>
                    <a:pt x="708" y="2353"/>
                  </a:lnTo>
                  <a:lnTo>
                    <a:pt x="701" y="2358"/>
                  </a:lnTo>
                  <a:lnTo>
                    <a:pt x="699" y="2361"/>
                  </a:lnTo>
                  <a:lnTo>
                    <a:pt x="706" y="2349"/>
                  </a:lnTo>
                  <a:lnTo>
                    <a:pt x="712" y="2332"/>
                  </a:lnTo>
                  <a:lnTo>
                    <a:pt x="717" y="2309"/>
                  </a:lnTo>
                  <a:lnTo>
                    <a:pt x="721" y="2280"/>
                  </a:lnTo>
                  <a:lnTo>
                    <a:pt x="723" y="2250"/>
                  </a:lnTo>
                  <a:lnTo>
                    <a:pt x="725" y="2215"/>
                  </a:lnTo>
                  <a:lnTo>
                    <a:pt x="726" y="2180"/>
                  </a:lnTo>
                  <a:lnTo>
                    <a:pt x="725" y="2145"/>
                  </a:lnTo>
                  <a:lnTo>
                    <a:pt x="725" y="2110"/>
                  </a:lnTo>
                  <a:lnTo>
                    <a:pt x="722" y="2077"/>
                  </a:lnTo>
                  <a:lnTo>
                    <a:pt x="721" y="2047"/>
                  </a:lnTo>
                  <a:lnTo>
                    <a:pt x="720" y="2021"/>
                  </a:lnTo>
                  <a:lnTo>
                    <a:pt x="717" y="2001"/>
                  </a:lnTo>
                  <a:lnTo>
                    <a:pt x="716" y="1987"/>
                  </a:lnTo>
                  <a:lnTo>
                    <a:pt x="712" y="1972"/>
                  </a:lnTo>
                  <a:lnTo>
                    <a:pt x="706" y="1952"/>
                  </a:lnTo>
                  <a:lnTo>
                    <a:pt x="697" y="1927"/>
                  </a:lnTo>
                  <a:lnTo>
                    <a:pt x="686" y="1898"/>
                  </a:lnTo>
                  <a:lnTo>
                    <a:pt x="673" y="1864"/>
                  </a:lnTo>
                  <a:lnTo>
                    <a:pt x="658" y="1826"/>
                  </a:lnTo>
                  <a:lnTo>
                    <a:pt x="641" y="1787"/>
                  </a:lnTo>
                  <a:lnTo>
                    <a:pt x="621" y="1742"/>
                  </a:lnTo>
                  <a:lnTo>
                    <a:pt x="601" y="1697"/>
                  </a:lnTo>
                  <a:lnTo>
                    <a:pt x="580" y="1647"/>
                  </a:lnTo>
                  <a:lnTo>
                    <a:pt x="557" y="1597"/>
                  </a:lnTo>
                  <a:lnTo>
                    <a:pt x="533" y="1545"/>
                  </a:lnTo>
                  <a:lnTo>
                    <a:pt x="508" y="1492"/>
                  </a:lnTo>
                  <a:lnTo>
                    <a:pt x="484" y="1437"/>
                  </a:lnTo>
                  <a:lnTo>
                    <a:pt x="459" y="1383"/>
                  </a:lnTo>
                  <a:lnTo>
                    <a:pt x="433" y="1328"/>
                  </a:lnTo>
                  <a:lnTo>
                    <a:pt x="407" y="1273"/>
                  </a:lnTo>
                  <a:lnTo>
                    <a:pt x="381" y="1219"/>
                  </a:lnTo>
                  <a:lnTo>
                    <a:pt x="357" y="1166"/>
                  </a:lnTo>
                  <a:lnTo>
                    <a:pt x="332" y="1114"/>
                  </a:lnTo>
                  <a:lnTo>
                    <a:pt x="308" y="1064"/>
                  </a:lnTo>
                  <a:lnTo>
                    <a:pt x="285" y="1015"/>
                  </a:lnTo>
                  <a:lnTo>
                    <a:pt x="263" y="970"/>
                  </a:lnTo>
                  <a:lnTo>
                    <a:pt x="243" y="927"/>
                  </a:lnTo>
                  <a:lnTo>
                    <a:pt x="223" y="886"/>
                  </a:lnTo>
                  <a:lnTo>
                    <a:pt x="206" y="849"/>
                  </a:lnTo>
                  <a:lnTo>
                    <a:pt x="190" y="815"/>
                  </a:lnTo>
                  <a:lnTo>
                    <a:pt x="175" y="787"/>
                  </a:lnTo>
                  <a:lnTo>
                    <a:pt x="164" y="762"/>
                  </a:lnTo>
                  <a:lnTo>
                    <a:pt x="154" y="743"/>
                  </a:lnTo>
                  <a:lnTo>
                    <a:pt x="147" y="728"/>
                  </a:lnTo>
                  <a:lnTo>
                    <a:pt x="143" y="719"/>
                  </a:lnTo>
                  <a:lnTo>
                    <a:pt x="142" y="716"/>
                  </a:lnTo>
                  <a:lnTo>
                    <a:pt x="134" y="701"/>
                  </a:lnTo>
                  <a:lnTo>
                    <a:pt x="125" y="683"/>
                  </a:lnTo>
                  <a:lnTo>
                    <a:pt x="113" y="662"/>
                  </a:lnTo>
                  <a:lnTo>
                    <a:pt x="100" y="639"/>
                  </a:lnTo>
                  <a:lnTo>
                    <a:pt x="85" y="613"/>
                  </a:lnTo>
                  <a:lnTo>
                    <a:pt x="70" y="586"/>
                  </a:lnTo>
                  <a:lnTo>
                    <a:pt x="55" y="558"/>
                  </a:lnTo>
                  <a:lnTo>
                    <a:pt x="41" y="530"/>
                  </a:lnTo>
                  <a:lnTo>
                    <a:pt x="28" y="502"/>
                  </a:lnTo>
                  <a:lnTo>
                    <a:pt x="17" y="474"/>
                  </a:lnTo>
                  <a:lnTo>
                    <a:pt x="9" y="448"/>
                  </a:lnTo>
                  <a:lnTo>
                    <a:pt x="2" y="422"/>
                  </a:lnTo>
                  <a:lnTo>
                    <a:pt x="0" y="398"/>
                  </a:lnTo>
                  <a:lnTo>
                    <a:pt x="1" y="379"/>
                  </a:lnTo>
                  <a:lnTo>
                    <a:pt x="9" y="360"/>
                  </a:lnTo>
                  <a:lnTo>
                    <a:pt x="20" y="346"/>
                  </a:lnTo>
                  <a:lnTo>
                    <a:pt x="22" y="344"/>
                  </a:lnTo>
                  <a:lnTo>
                    <a:pt x="29" y="338"/>
                  </a:lnTo>
                  <a:lnTo>
                    <a:pt x="41" y="328"/>
                  </a:lnTo>
                  <a:lnTo>
                    <a:pt x="54" y="316"/>
                  </a:lnTo>
                  <a:lnTo>
                    <a:pt x="73" y="301"/>
                  </a:lnTo>
                  <a:lnTo>
                    <a:pt x="92" y="282"/>
                  </a:lnTo>
                  <a:lnTo>
                    <a:pt x="116" y="263"/>
                  </a:lnTo>
                  <a:lnTo>
                    <a:pt x="139" y="242"/>
                  </a:lnTo>
                  <a:lnTo>
                    <a:pt x="165" y="219"/>
                  </a:lnTo>
                  <a:lnTo>
                    <a:pt x="192" y="196"/>
                  </a:lnTo>
                  <a:lnTo>
                    <a:pt x="220" y="172"/>
                  </a:lnTo>
                  <a:lnTo>
                    <a:pt x="247" y="149"/>
                  </a:lnTo>
                  <a:lnTo>
                    <a:pt x="273" y="126"/>
                  </a:lnTo>
                  <a:lnTo>
                    <a:pt x="299" y="103"/>
                  </a:lnTo>
                  <a:lnTo>
                    <a:pt x="323" y="82"/>
                  </a:lnTo>
                  <a:lnTo>
                    <a:pt x="346" y="63"/>
                  </a:lnTo>
                  <a:lnTo>
                    <a:pt x="367" y="45"/>
                  </a:lnTo>
                  <a:lnTo>
                    <a:pt x="384" y="31"/>
                  </a:lnTo>
                  <a:lnTo>
                    <a:pt x="399" y="17"/>
                  </a:lnTo>
                  <a:lnTo>
                    <a:pt x="408" y="8"/>
                  </a:lnTo>
                  <a:lnTo>
                    <a:pt x="416" y="2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391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030" name="Rectangle 4"/>
          <p:cNvSpPr>
            <a:spLocks noChangeArrowheads="1"/>
          </p:cNvSpPr>
          <p:nvPr/>
        </p:nvSpPr>
        <p:spPr bwMode="auto">
          <a:xfrm>
            <a:off x="10038511" y="6542088"/>
            <a:ext cx="32572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fld id="{29A605C7-7B8D-E64C-8FF6-02688FCF1356}" type="slidenum">
              <a:rPr lang="en-US" sz="900">
                <a:solidFill>
                  <a:srgbClr val="404040"/>
                </a:solidFill>
                <a:latin typeface="Helvetica" charset="0"/>
                <a:cs typeface="Helvetica" charset="0"/>
              </a:rPr>
              <a:pPr/>
              <a:t>‹#›</a:t>
            </a:fld>
            <a:endParaRPr lang="en-US" sz="900" dirty="0">
              <a:solidFill>
                <a:srgbClr val="404040"/>
              </a:solidFill>
              <a:latin typeface="Helvetica" charset="0"/>
              <a:cs typeface="Helvetica" charset="0"/>
            </a:endParaRPr>
          </a:p>
        </p:txBody>
      </p:sp>
      <p:sp>
        <p:nvSpPr>
          <p:cNvPr id="1031" name="TextBox 20"/>
          <p:cNvSpPr txBox="1">
            <a:spLocks noChangeArrowheads="1"/>
          </p:cNvSpPr>
          <p:nvPr/>
        </p:nvSpPr>
        <p:spPr bwMode="auto">
          <a:xfrm>
            <a:off x="-32409" y="6562725"/>
            <a:ext cx="176202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800" dirty="0">
                <a:solidFill>
                  <a:srgbClr val="404040"/>
                </a:solidFill>
              </a:rPr>
              <a:t>© </a:t>
            </a:r>
            <a:r>
              <a:rPr lang="en-US" sz="800" dirty="0" smtClean="0">
                <a:solidFill>
                  <a:srgbClr val="404040"/>
                </a:solidFill>
              </a:rPr>
              <a:t>2012-14 </a:t>
            </a:r>
            <a:r>
              <a:rPr lang="en-US" sz="800" dirty="0">
                <a:solidFill>
                  <a:srgbClr val="404040"/>
                </a:solidFill>
              </a:rPr>
              <a:t>SirionLabs Private Limited.</a:t>
            </a:r>
          </a:p>
        </p:txBody>
      </p:sp>
    </p:spTree>
    <p:extLst>
      <p:ext uri="{BB962C8B-B14F-4D97-AF65-F5344CB8AC3E}">
        <p14:creationId xmlns:p14="http://schemas.microsoft.com/office/powerpoint/2010/main" val="59245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Helvetica"/>
          <a:ea typeface="ＭＳ Ｐゴシック" charset="0"/>
          <a:cs typeface="Helvetica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9pPr>
    </p:titleStyle>
    <p:bodyStyle>
      <a:lvl1pPr marL="365125" indent="-255588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8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1pPr>
      <a:lvl2pPr marL="657225" indent="-246063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6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2pPr>
      <a:lvl3pPr marL="922338" indent="-219075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4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3pPr>
      <a:lvl4pPr marL="1179513" indent="-200025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2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4pPr>
      <a:lvl5pPr marL="1389063" indent="-182563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0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5pPr>
      <a:lvl6pPr marL="1609344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5" y="0"/>
            <a:ext cx="10402050" cy="5476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dirty="0">
              <a:solidFill>
                <a:prstClr val="white"/>
              </a:solidFill>
              <a:latin typeface="Myriad Pro" pitchFamily="34" charset="0"/>
            </a:endParaRP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518954" y="825500"/>
            <a:ext cx="9341168" cy="574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1239273" y="73070"/>
            <a:ext cx="897087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1029" name="Group 2"/>
          <p:cNvGrpSpPr>
            <a:grpSpLocks/>
          </p:cNvGrpSpPr>
          <p:nvPr/>
        </p:nvGrpSpPr>
        <p:grpSpPr bwMode="auto">
          <a:xfrm>
            <a:off x="100938" y="67954"/>
            <a:ext cx="463695" cy="425979"/>
            <a:chOff x="11271836" y="16280"/>
            <a:chExt cx="581339" cy="482878"/>
          </a:xfrm>
        </p:grpSpPr>
        <p:sp>
          <p:nvSpPr>
            <p:cNvPr id="1032" name="AutoShape 7"/>
            <p:cNvSpPr>
              <a:spLocks noChangeAspect="1" noChangeArrowheads="1" noTextEdit="1"/>
            </p:cNvSpPr>
            <p:nvPr/>
          </p:nvSpPr>
          <p:spPr bwMode="auto">
            <a:xfrm>
              <a:off x="11271836" y="16280"/>
              <a:ext cx="581339" cy="482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33" name="Freeform 10"/>
            <p:cNvSpPr>
              <a:spLocks/>
            </p:cNvSpPr>
            <p:nvPr/>
          </p:nvSpPr>
          <p:spPr bwMode="auto">
            <a:xfrm>
              <a:off x="11276830" y="383861"/>
              <a:ext cx="57078" cy="85759"/>
            </a:xfrm>
            <a:custGeom>
              <a:avLst/>
              <a:gdLst>
                <a:gd name="T0" fmla="*/ 37814 w 400"/>
                <a:gd name="T1" fmla="*/ 285 h 601"/>
                <a:gd name="T2" fmla="*/ 46804 w 400"/>
                <a:gd name="T3" fmla="*/ 1712 h 601"/>
                <a:gd name="T4" fmla="*/ 53653 w 400"/>
                <a:gd name="T5" fmla="*/ 4138 h 601"/>
                <a:gd name="T6" fmla="*/ 47089 w 400"/>
                <a:gd name="T7" fmla="*/ 18265 h 601"/>
                <a:gd name="T8" fmla="*/ 40811 w 400"/>
                <a:gd name="T9" fmla="*/ 16267 h 601"/>
                <a:gd name="T10" fmla="*/ 32106 w 400"/>
                <a:gd name="T11" fmla="*/ 15268 h 601"/>
                <a:gd name="T12" fmla="*/ 25542 w 400"/>
                <a:gd name="T13" fmla="*/ 16552 h 601"/>
                <a:gd name="T14" fmla="*/ 21404 w 400"/>
                <a:gd name="T15" fmla="*/ 19264 h 601"/>
                <a:gd name="T16" fmla="*/ 19977 w 400"/>
                <a:gd name="T17" fmla="*/ 23402 h 601"/>
                <a:gd name="T18" fmla="*/ 21547 w 400"/>
                <a:gd name="T19" fmla="*/ 27825 h 601"/>
                <a:gd name="T20" fmla="*/ 26684 w 400"/>
                <a:gd name="T21" fmla="*/ 31535 h 601"/>
                <a:gd name="T22" fmla="*/ 35531 w 400"/>
                <a:gd name="T23" fmla="*/ 34960 h 601"/>
                <a:gd name="T24" fmla="*/ 46233 w 400"/>
                <a:gd name="T25" fmla="*/ 40240 h 601"/>
                <a:gd name="T26" fmla="*/ 53083 w 400"/>
                <a:gd name="T27" fmla="*/ 46946 h 601"/>
                <a:gd name="T28" fmla="*/ 56650 w 400"/>
                <a:gd name="T29" fmla="*/ 55080 h 601"/>
                <a:gd name="T30" fmla="*/ 56650 w 400"/>
                <a:gd name="T31" fmla="*/ 63641 h 601"/>
                <a:gd name="T32" fmla="*/ 54509 w 400"/>
                <a:gd name="T33" fmla="*/ 70633 h 601"/>
                <a:gd name="T34" fmla="*/ 50371 w 400"/>
                <a:gd name="T35" fmla="*/ 76769 h 601"/>
                <a:gd name="T36" fmla="*/ 43665 w 400"/>
                <a:gd name="T37" fmla="*/ 81478 h 601"/>
                <a:gd name="T38" fmla="*/ 34818 w 400"/>
                <a:gd name="T39" fmla="*/ 84617 h 601"/>
                <a:gd name="T40" fmla="*/ 23545 w 400"/>
                <a:gd name="T41" fmla="*/ 85759 h 601"/>
                <a:gd name="T42" fmla="*/ 12414 w 400"/>
                <a:gd name="T43" fmla="*/ 84617 h 601"/>
                <a:gd name="T44" fmla="*/ 3282 w 400"/>
                <a:gd name="T45" fmla="*/ 82049 h 601"/>
                <a:gd name="T46" fmla="*/ 3853 w 400"/>
                <a:gd name="T47" fmla="*/ 65068 h 601"/>
                <a:gd name="T48" fmla="*/ 12985 w 400"/>
                <a:gd name="T49" fmla="*/ 68636 h 601"/>
                <a:gd name="T50" fmla="*/ 24544 w 400"/>
                <a:gd name="T51" fmla="*/ 70205 h 601"/>
                <a:gd name="T52" fmla="*/ 31964 w 400"/>
                <a:gd name="T53" fmla="*/ 69207 h 601"/>
                <a:gd name="T54" fmla="*/ 36387 w 400"/>
                <a:gd name="T55" fmla="*/ 65925 h 601"/>
                <a:gd name="T56" fmla="*/ 37814 w 400"/>
                <a:gd name="T57" fmla="*/ 61216 h 601"/>
                <a:gd name="T58" fmla="*/ 36387 w 400"/>
                <a:gd name="T59" fmla="*/ 56649 h 601"/>
                <a:gd name="T60" fmla="*/ 31964 w 400"/>
                <a:gd name="T61" fmla="*/ 52939 h 601"/>
                <a:gd name="T62" fmla="*/ 23830 w 400"/>
                <a:gd name="T63" fmla="*/ 49657 h 601"/>
                <a:gd name="T64" fmla="*/ 14555 w 400"/>
                <a:gd name="T65" fmla="*/ 45377 h 601"/>
                <a:gd name="T66" fmla="*/ 7135 w 400"/>
                <a:gd name="T67" fmla="*/ 39954 h 601"/>
                <a:gd name="T68" fmla="*/ 2569 w 400"/>
                <a:gd name="T69" fmla="*/ 33248 h 601"/>
                <a:gd name="T70" fmla="*/ 999 w 400"/>
                <a:gd name="T71" fmla="*/ 24971 h 601"/>
                <a:gd name="T72" fmla="*/ 2569 w 400"/>
                <a:gd name="T73" fmla="*/ 16124 h 601"/>
                <a:gd name="T74" fmla="*/ 7706 w 400"/>
                <a:gd name="T75" fmla="*/ 8704 h 601"/>
                <a:gd name="T76" fmla="*/ 15554 w 400"/>
                <a:gd name="T77" fmla="*/ 3282 h 601"/>
                <a:gd name="T78" fmla="*/ 26256 w 400"/>
                <a:gd name="T79" fmla="*/ 428 h 60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0" h="601">
                  <a:moveTo>
                    <a:pt x="227" y="0"/>
                  </a:moveTo>
                  <a:lnTo>
                    <a:pt x="265" y="2"/>
                  </a:lnTo>
                  <a:lnTo>
                    <a:pt x="298" y="6"/>
                  </a:lnTo>
                  <a:lnTo>
                    <a:pt x="328" y="12"/>
                  </a:lnTo>
                  <a:lnTo>
                    <a:pt x="354" y="21"/>
                  </a:lnTo>
                  <a:lnTo>
                    <a:pt x="376" y="29"/>
                  </a:lnTo>
                  <a:lnTo>
                    <a:pt x="346" y="135"/>
                  </a:lnTo>
                  <a:lnTo>
                    <a:pt x="330" y="128"/>
                  </a:lnTo>
                  <a:lnTo>
                    <a:pt x="311" y="121"/>
                  </a:lnTo>
                  <a:lnTo>
                    <a:pt x="286" y="114"/>
                  </a:lnTo>
                  <a:lnTo>
                    <a:pt x="258" y="109"/>
                  </a:lnTo>
                  <a:lnTo>
                    <a:pt x="225" y="107"/>
                  </a:lnTo>
                  <a:lnTo>
                    <a:pt x="200" y="109"/>
                  </a:lnTo>
                  <a:lnTo>
                    <a:pt x="179" y="116"/>
                  </a:lnTo>
                  <a:lnTo>
                    <a:pt x="161" y="124"/>
                  </a:lnTo>
                  <a:lnTo>
                    <a:pt x="150" y="135"/>
                  </a:lnTo>
                  <a:lnTo>
                    <a:pt x="143" y="149"/>
                  </a:lnTo>
                  <a:lnTo>
                    <a:pt x="140" y="164"/>
                  </a:lnTo>
                  <a:lnTo>
                    <a:pt x="144" y="181"/>
                  </a:lnTo>
                  <a:lnTo>
                    <a:pt x="151" y="195"/>
                  </a:lnTo>
                  <a:lnTo>
                    <a:pt x="166" y="208"/>
                  </a:lnTo>
                  <a:lnTo>
                    <a:pt x="187" y="221"/>
                  </a:lnTo>
                  <a:lnTo>
                    <a:pt x="214" y="233"/>
                  </a:lnTo>
                  <a:lnTo>
                    <a:pt x="249" y="245"/>
                  </a:lnTo>
                  <a:lnTo>
                    <a:pt x="290" y="264"/>
                  </a:lnTo>
                  <a:lnTo>
                    <a:pt x="324" y="282"/>
                  </a:lnTo>
                  <a:lnTo>
                    <a:pt x="351" y="304"/>
                  </a:lnTo>
                  <a:lnTo>
                    <a:pt x="372" y="329"/>
                  </a:lnTo>
                  <a:lnTo>
                    <a:pt x="387" y="356"/>
                  </a:lnTo>
                  <a:lnTo>
                    <a:pt x="397" y="386"/>
                  </a:lnTo>
                  <a:lnTo>
                    <a:pt x="400" y="419"/>
                  </a:lnTo>
                  <a:lnTo>
                    <a:pt x="397" y="446"/>
                  </a:lnTo>
                  <a:lnTo>
                    <a:pt x="392" y="471"/>
                  </a:lnTo>
                  <a:lnTo>
                    <a:pt x="382" y="495"/>
                  </a:lnTo>
                  <a:lnTo>
                    <a:pt x="370" y="517"/>
                  </a:lnTo>
                  <a:lnTo>
                    <a:pt x="353" y="538"/>
                  </a:lnTo>
                  <a:lnTo>
                    <a:pt x="332" y="555"/>
                  </a:lnTo>
                  <a:lnTo>
                    <a:pt x="306" y="571"/>
                  </a:lnTo>
                  <a:lnTo>
                    <a:pt x="277" y="583"/>
                  </a:lnTo>
                  <a:lnTo>
                    <a:pt x="244" y="593"/>
                  </a:lnTo>
                  <a:lnTo>
                    <a:pt x="207" y="598"/>
                  </a:lnTo>
                  <a:lnTo>
                    <a:pt x="165" y="601"/>
                  </a:lnTo>
                  <a:lnTo>
                    <a:pt x="125" y="598"/>
                  </a:lnTo>
                  <a:lnTo>
                    <a:pt x="87" y="593"/>
                  </a:lnTo>
                  <a:lnTo>
                    <a:pt x="53" y="585"/>
                  </a:lnTo>
                  <a:lnTo>
                    <a:pt x="23" y="575"/>
                  </a:lnTo>
                  <a:lnTo>
                    <a:pt x="0" y="565"/>
                  </a:lnTo>
                  <a:lnTo>
                    <a:pt x="27" y="456"/>
                  </a:lnTo>
                  <a:lnTo>
                    <a:pt x="56" y="470"/>
                  </a:lnTo>
                  <a:lnTo>
                    <a:pt x="91" y="481"/>
                  </a:lnTo>
                  <a:lnTo>
                    <a:pt x="130" y="490"/>
                  </a:lnTo>
                  <a:lnTo>
                    <a:pt x="172" y="492"/>
                  </a:lnTo>
                  <a:lnTo>
                    <a:pt x="201" y="491"/>
                  </a:lnTo>
                  <a:lnTo>
                    <a:pt x="224" y="485"/>
                  </a:lnTo>
                  <a:lnTo>
                    <a:pt x="242" y="475"/>
                  </a:lnTo>
                  <a:lnTo>
                    <a:pt x="255" y="462"/>
                  </a:lnTo>
                  <a:lnTo>
                    <a:pt x="263" y="448"/>
                  </a:lnTo>
                  <a:lnTo>
                    <a:pt x="265" y="429"/>
                  </a:lnTo>
                  <a:lnTo>
                    <a:pt x="263" y="412"/>
                  </a:lnTo>
                  <a:lnTo>
                    <a:pt x="255" y="397"/>
                  </a:lnTo>
                  <a:lnTo>
                    <a:pt x="243" y="383"/>
                  </a:lnTo>
                  <a:lnTo>
                    <a:pt x="224" y="371"/>
                  </a:lnTo>
                  <a:lnTo>
                    <a:pt x="200" y="360"/>
                  </a:lnTo>
                  <a:lnTo>
                    <a:pt x="167" y="348"/>
                  </a:lnTo>
                  <a:lnTo>
                    <a:pt x="133" y="334"/>
                  </a:lnTo>
                  <a:lnTo>
                    <a:pt x="102" y="318"/>
                  </a:lnTo>
                  <a:lnTo>
                    <a:pt x="74" y="301"/>
                  </a:lnTo>
                  <a:lnTo>
                    <a:pt x="50" y="280"/>
                  </a:lnTo>
                  <a:lnTo>
                    <a:pt x="32" y="258"/>
                  </a:lnTo>
                  <a:lnTo>
                    <a:pt x="18" y="233"/>
                  </a:lnTo>
                  <a:lnTo>
                    <a:pt x="9" y="206"/>
                  </a:lnTo>
                  <a:lnTo>
                    <a:pt x="7" y="175"/>
                  </a:lnTo>
                  <a:lnTo>
                    <a:pt x="9" y="143"/>
                  </a:lnTo>
                  <a:lnTo>
                    <a:pt x="18" y="113"/>
                  </a:lnTo>
                  <a:lnTo>
                    <a:pt x="33" y="85"/>
                  </a:lnTo>
                  <a:lnTo>
                    <a:pt x="54" y="61"/>
                  </a:lnTo>
                  <a:lnTo>
                    <a:pt x="79" y="40"/>
                  </a:lnTo>
                  <a:lnTo>
                    <a:pt x="109" y="23"/>
                  </a:lnTo>
                  <a:lnTo>
                    <a:pt x="144" y="11"/>
                  </a:lnTo>
                  <a:lnTo>
                    <a:pt x="184" y="3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34" name="Freeform 11"/>
            <p:cNvSpPr>
              <a:spLocks noEditPoints="1"/>
            </p:cNvSpPr>
            <p:nvPr/>
          </p:nvSpPr>
          <p:spPr bwMode="auto">
            <a:xfrm>
              <a:off x="11345609" y="381720"/>
              <a:ext cx="19835" cy="86616"/>
            </a:xfrm>
            <a:custGeom>
              <a:avLst/>
              <a:gdLst>
                <a:gd name="T0" fmla="*/ 428 w 139"/>
                <a:gd name="T1" fmla="*/ 26256 h 607"/>
                <a:gd name="T2" fmla="*/ 19264 w 139"/>
                <a:gd name="T3" fmla="*/ 26256 h 607"/>
                <a:gd name="T4" fmla="*/ 19264 w 139"/>
                <a:gd name="T5" fmla="*/ 86616 h 607"/>
                <a:gd name="T6" fmla="*/ 428 w 139"/>
                <a:gd name="T7" fmla="*/ 86616 h 607"/>
                <a:gd name="T8" fmla="*/ 428 w 139"/>
                <a:gd name="T9" fmla="*/ 26256 h 607"/>
                <a:gd name="T10" fmla="*/ 9846 w 139"/>
                <a:gd name="T11" fmla="*/ 0 h 607"/>
                <a:gd name="T12" fmla="*/ 12700 w 139"/>
                <a:gd name="T13" fmla="*/ 285 h 607"/>
                <a:gd name="T14" fmla="*/ 15126 w 139"/>
                <a:gd name="T15" fmla="*/ 1427 h 607"/>
                <a:gd name="T16" fmla="*/ 17124 w 139"/>
                <a:gd name="T17" fmla="*/ 2854 h 607"/>
                <a:gd name="T18" fmla="*/ 18551 w 139"/>
                <a:gd name="T19" fmla="*/ 4709 h 607"/>
                <a:gd name="T20" fmla="*/ 19407 w 139"/>
                <a:gd name="T21" fmla="*/ 6849 h 607"/>
                <a:gd name="T22" fmla="*/ 19835 w 139"/>
                <a:gd name="T23" fmla="*/ 9418 h 607"/>
                <a:gd name="T24" fmla="*/ 19550 w 139"/>
                <a:gd name="T25" fmla="*/ 11986 h 607"/>
                <a:gd name="T26" fmla="*/ 18551 w 139"/>
                <a:gd name="T27" fmla="*/ 14270 h 607"/>
                <a:gd name="T28" fmla="*/ 17124 w 139"/>
                <a:gd name="T29" fmla="*/ 15982 h 607"/>
                <a:gd name="T30" fmla="*/ 15126 w 139"/>
                <a:gd name="T31" fmla="*/ 17552 h 607"/>
                <a:gd name="T32" fmla="*/ 12700 w 139"/>
                <a:gd name="T33" fmla="*/ 18408 h 607"/>
                <a:gd name="T34" fmla="*/ 9703 w 139"/>
                <a:gd name="T35" fmla="*/ 18836 h 607"/>
                <a:gd name="T36" fmla="*/ 6849 w 139"/>
                <a:gd name="T37" fmla="*/ 18408 h 607"/>
                <a:gd name="T38" fmla="*/ 4566 w 139"/>
                <a:gd name="T39" fmla="*/ 17552 h 607"/>
                <a:gd name="T40" fmla="*/ 2711 w 139"/>
                <a:gd name="T41" fmla="*/ 15982 h 607"/>
                <a:gd name="T42" fmla="*/ 1142 w 139"/>
                <a:gd name="T43" fmla="*/ 14270 h 607"/>
                <a:gd name="T44" fmla="*/ 285 w 139"/>
                <a:gd name="T45" fmla="*/ 11986 h 607"/>
                <a:gd name="T46" fmla="*/ 0 w 139"/>
                <a:gd name="T47" fmla="*/ 9418 h 607"/>
                <a:gd name="T48" fmla="*/ 285 w 139"/>
                <a:gd name="T49" fmla="*/ 6849 h 607"/>
                <a:gd name="T50" fmla="*/ 1284 w 139"/>
                <a:gd name="T51" fmla="*/ 4709 h 607"/>
                <a:gd name="T52" fmla="*/ 2711 w 139"/>
                <a:gd name="T53" fmla="*/ 2854 h 607"/>
                <a:gd name="T54" fmla="*/ 4566 w 139"/>
                <a:gd name="T55" fmla="*/ 1427 h 607"/>
                <a:gd name="T56" fmla="*/ 7135 w 139"/>
                <a:gd name="T57" fmla="*/ 285 h 607"/>
                <a:gd name="T58" fmla="*/ 9846 w 139"/>
                <a:gd name="T59" fmla="*/ 0 h 6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39" h="607">
                  <a:moveTo>
                    <a:pt x="3" y="184"/>
                  </a:moveTo>
                  <a:lnTo>
                    <a:pt x="135" y="184"/>
                  </a:lnTo>
                  <a:lnTo>
                    <a:pt x="135" y="607"/>
                  </a:lnTo>
                  <a:lnTo>
                    <a:pt x="3" y="607"/>
                  </a:lnTo>
                  <a:lnTo>
                    <a:pt x="3" y="184"/>
                  </a:lnTo>
                  <a:close/>
                  <a:moveTo>
                    <a:pt x="69" y="0"/>
                  </a:moveTo>
                  <a:lnTo>
                    <a:pt x="89" y="2"/>
                  </a:lnTo>
                  <a:lnTo>
                    <a:pt x="106" y="10"/>
                  </a:lnTo>
                  <a:lnTo>
                    <a:pt x="120" y="20"/>
                  </a:lnTo>
                  <a:lnTo>
                    <a:pt x="130" y="33"/>
                  </a:lnTo>
                  <a:lnTo>
                    <a:pt x="136" y="48"/>
                  </a:lnTo>
                  <a:lnTo>
                    <a:pt x="139" y="66"/>
                  </a:lnTo>
                  <a:lnTo>
                    <a:pt x="137" y="84"/>
                  </a:lnTo>
                  <a:lnTo>
                    <a:pt x="130" y="100"/>
                  </a:lnTo>
                  <a:lnTo>
                    <a:pt x="120" y="112"/>
                  </a:lnTo>
                  <a:lnTo>
                    <a:pt x="106" y="123"/>
                  </a:lnTo>
                  <a:lnTo>
                    <a:pt x="89" y="129"/>
                  </a:lnTo>
                  <a:lnTo>
                    <a:pt x="68" y="132"/>
                  </a:lnTo>
                  <a:lnTo>
                    <a:pt x="48" y="129"/>
                  </a:lnTo>
                  <a:lnTo>
                    <a:pt x="32" y="123"/>
                  </a:lnTo>
                  <a:lnTo>
                    <a:pt x="19" y="112"/>
                  </a:lnTo>
                  <a:lnTo>
                    <a:pt x="8" y="100"/>
                  </a:lnTo>
                  <a:lnTo>
                    <a:pt x="2" y="84"/>
                  </a:lnTo>
                  <a:lnTo>
                    <a:pt x="0" y="66"/>
                  </a:lnTo>
                  <a:lnTo>
                    <a:pt x="2" y="48"/>
                  </a:lnTo>
                  <a:lnTo>
                    <a:pt x="9" y="33"/>
                  </a:lnTo>
                  <a:lnTo>
                    <a:pt x="19" y="20"/>
                  </a:lnTo>
                  <a:lnTo>
                    <a:pt x="32" y="10"/>
                  </a:lnTo>
                  <a:lnTo>
                    <a:pt x="50" y="2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35" name="Freeform 12"/>
            <p:cNvSpPr>
              <a:spLocks/>
            </p:cNvSpPr>
            <p:nvPr/>
          </p:nvSpPr>
          <p:spPr bwMode="auto">
            <a:xfrm>
              <a:off x="11379428" y="406549"/>
              <a:ext cx="37529" cy="61787"/>
            </a:xfrm>
            <a:custGeom>
              <a:avLst/>
              <a:gdLst>
                <a:gd name="T0" fmla="*/ 33534 w 263"/>
                <a:gd name="T1" fmla="*/ 0 h 433"/>
                <a:gd name="T2" fmla="*/ 35103 w 263"/>
                <a:gd name="T3" fmla="*/ 0 h 433"/>
                <a:gd name="T4" fmla="*/ 36387 w 263"/>
                <a:gd name="T5" fmla="*/ 143 h 433"/>
                <a:gd name="T6" fmla="*/ 37529 w 263"/>
                <a:gd name="T7" fmla="*/ 285 h 433"/>
                <a:gd name="T8" fmla="*/ 37529 w 263"/>
                <a:gd name="T9" fmla="*/ 17980 h 433"/>
                <a:gd name="T10" fmla="*/ 35246 w 263"/>
                <a:gd name="T11" fmla="*/ 17552 h 433"/>
                <a:gd name="T12" fmla="*/ 32392 w 263"/>
                <a:gd name="T13" fmla="*/ 17409 h 433"/>
                <a:gd name="T14" fmla="*/ 29253 w 263"/>
                <a:gd name="T15" fmla="*/ 17694 h 433"/>
                <a:gd name="T16" fmla="*/ 26256 w 263"/>
                <a:gd name="T17" fmla="*/ 18693 h 433"/>
                <a:gd name="T18" fmla="*/ 23973 w 263"/>
                <a:gd name="T19" fmla="*/ 20120 h 433"/>
                <a:gd name="T20" fmla="*/ 21832 w 263"/>
                <a:gd name="T21" fmla="*/ 21975 h 433"/>
                <a:gd name="T22" fmla="*/ 20548 w 263"/>
                <a:gd name="T23" fmla="*/ 24258 h 433"/>
                <a:gd name="T24" fmla="*/ 19549 w 263"/>
                <a:gd name="T25" fmla="*/ 26969 h 433"/>
                <a:gd name="T26" fmla="*/ 19407 w 263"/>
                <a:gd name="T27" fmla="*/ 28967 h 433"/>
                <a:gd name="T28" fmla="*/ 19264 w 263"/>
                <a:gd name="T29" fmla="*/ 31108 h 433"/>
                <a:gd name="T30" fmla="*/ 19264 w 263"/>
                <a:gd name="T31" fmla="*/ 61787 h 433"/>
                <a:gd name="T32" fmla="*/ 428 w 263"/>
                <a:gd name="T33" fmla="*/ 61787 h 433"/>
                <a:gd name="T34" fmla="*/ 428 w 263"/>
                <a:gd name="T35" fmla="*/ 21262 h 433"/>
                <a:gd name="T36" fmla="*/ 428 w 263"/>
                <a:gd name="T37" fmla="*/ 15126 h 433"/>
                <a:gd name="T38" fmla="*/ 428 w 263"/>
                <a:gd name="T39" fmla="*/ 9989 h 433"/>
                <a:gd name="T40" fmla="*/ 285 w 263"/>
                <a:gd name="T41" fmla="*/ 5422 h 433"/>
                <a:gd name="T42" fmla="*/ 0 w 263"/>
                <a:gd name="T43" fmla="*/ 1427 h 433"/>
                <a:gd name="T44" fmla="*/ 16125 w 263"/>
                <a:gd name="T45" fmla="*/ 1427 h 433"/>
                <a:gd name="T46" fmla="*/ 16838 w 263"/>
                <a:gd name="T47" fmla="*/ 12414 h 433"/>
                <a:gd name="T48" fmla="*/ 17266 w 263"/>
                <a:gd name="T49" fmla="*/ 12414 h 433"/>
                <a:gd name="T50" fmla="*/ 18836 w 263"/>
                <a:gd name="T51" fmla="*/ 8990 h 433"/>
                <a:gd name="T52" fmla="*/ 20834 w 263"/>
                <a:gd name="T53" fmla="*/ 6136 h 433"/>
                <a:gd name="T54" fmla="*/ 23117 w 263"/>
                <a:gd name="T55" fmla="*/ 3853 h 433"/>
                <a:gd name="T56" fmla="*/ 25543 w 263"/>
                <a:gd name="T57" fmla="*/ 2140 h 433"/>
                <a:gd name="T58" fmla="*/ 28254 w 263"/>
                <a:gd name="T59" fmla="*/ 856 h 433"/>
                <a:gd name="T60" fmla="*/ 31108 w 263"/>
                <a:gd name="T61" fmla="*/ 143 h 433"/>
                <a:gd name="T62" fmla="*/ 33534 w 263"/>
                <a:gd name="T63" fmla="*/ 0 h 43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63" h="433">
                  <a:moveTo>
                    <a:pt x="235" y="0"/>
                  </a:moveTo>
                  <a:lnTo>
                    <a:pt x="246" y="0"/>
                  </a:lnTo>
                  <a:lnTo>
                    <a:pt x="255" y="1"/>
                  </a:lnTo>
                  <a:lnTo>
                    <a:pt x="263" y="2"/>
                  </a:lnTo>
                  <a:lnTo>
                    <a:pt x="263" y="126"/>
                  </a:lnTo>
                  <a:lnTo>
                    <a:pt x="247" y="123"/>
                  </a:lnTo>
                  <a:lnTo>
                    <a:pt x="227" y="122"/>
                  </a:lnTo>
                  <a:lnTo>
                    <a:pt x="205" y="124"/>
                  </a:lnTo>
                  <a:lnTo>
                    <a:pt x="184" y="131"/>
                  </a:lnTo>
                  <a:lnTo>
                    <a:pt x="168" y="141"/>
                  </a:lnTo>
                  <a:lnTo>
                    <a:pt x="153" y="154"/>
                  </a:lnTo>
                  <a:lnTo>
                    <a:pt x="144" y="170"/>
                  </a:lnTo>
                  <a:lnTo>
                    <a:pt x="137" y="189"/>
                  </a:lnTo>
                  <a:lnTo>
                    <a:pt x="136" y="203"/>
                  </a:lnTo>
                  <a:lnTo>
                    <a:pt x="135" y="218"/>
                  </a:lnTo>
                  <a:lnTo>
                    <a:pt x="135" y="433"/>
                  </a:lnTo>
                  <a:lnTo>
                    <a:pt x="3" y="433"/>
                  </a:lnTo>
                  <a:lnTo>
                    <a:pt x="3" y="149"/>
                  </a:lnTo>
                  <a:lnTo>
                    <a:pt x="3" y="106"/>
                  </a:lnTo>
                  <a:lnTo>
                    <a:pt x="3" y="70"/>
                  </a:lnTo>
                  <a:lnTo>
                    <a:pt x="2" y="38"/>
                  </a:lnTo>
                  <a:lnTo>
                    <a:pt x="0" y="10"/>
                  </a:lnTo>
                  <a:lnTo>
                    <a:pt x="113" y="10"/>
                  </a:lnTo>
                  <a:lnTo>
                    <a:pt x="118" y="87"/>
                  </a:lnTo>
                  <a:lnTo>
                    <a:pt x="121" y="87"/>
                  </a:lnTo>
                  <a:lnTo>
                    <a:pt x="132" y="63"/>
                  </a:lnTo>
                  <a:lnTo>
                    <a:pt x="146" y="43"/>
                  </a:lnTo>
                  <a:lnTo>
                    <a:pt x="162" y="27"/>
                  </a:lnTo>
                  <a:lnTo>
                    <a:pt x="179" y="15"/>
                  </a:lnTo>
                  <a:lnTo>
                    <a:pt x="198" y="6"/>
                  </a:lnTo>
                  <a:lnTo>
                    <a:pt x="218" y="1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36" name="Freeform 13"/>
            <p:cNvSpPr>
              <a:spLocks noEditPoints="1"/>
            </p:cNvSpPr>
            <p:nvPr/>
          </p:nvSpPr>
          <p:spPr bwMode="auto">
            <a:xfrm>
              <a:off x="11426375" y="381720"/>
              <a:ext cx="19835" cy="86616"/>
            </a:xfrm>
            <a:custGeom>
              <a:avLst/>
              <a:gdLst>
                <a:gd name="T0" fmla="*/ 428 w 139"/>
                <a:gd name="T1" fmla="*/ 26256 h 607"/>
                <a:gd name="T2" fmla="*/ 19122 w 139"/>
                <a:gd name="T3" fmla="*/ 26256 h 607"/>
                <a:gd name="T4" fmla="*/ 19122 w 139"/>
                <a:gd name="T5" fmla="*/ 86616 h 607"/>
                <a:gd name="T6" fmla="*/ 428 w 139"/>
                <a:gd name="T7" fmla="*/ 86616 h 607"/>
                <a:gd name="T8" fmla="*/ 428 w 139"/>
                <a:gd name="T9" fmla="*/ 26256 h 607"/>
                <a:gd name="T10" fmla="*/ 9989 w 139"/>
                <a:gd name="T11" fmla="*/ 0 h 607"/>
                <a:gd name="T12" fmla="*/ 12843 w 139"/>
                <a:gd name="T13" fmla="*/ 285 h 607"/>
                <a:gd name="T14" fmla="*/ 15269 w 139"/>
                <a:gd name="T15" fmla="*/ 1427 h 607"/>
                <a:gd name="T16" fmla="*/ 17266 w 139"/>
                <a:gd name="T17" fmla="*/ 2854 h 607"/>
                <a:gd name="T18" fmla="*/ 18693 w 139"/>
                <a:gd name="T19" fmla="*/ 4709 h 607"/>
                <a:gd name="T20" fmla="*/ 19550 w 139"/>
                <a:gd name="T21" fmla="*/ 6849 h 607"/>
                <a:gd name="T22" fmla="*/ 19835 w 139"/>
                <a:gd name="T23" fmla="*/ 9418 h 607"/>
                <a:gd name="T24" fmla="*/ 19550 w 139"/>
                <a:gd name="T25" fmla="*/ 11986 h 607"/>
                <a:gd name="T26" fmla="*/ 18693 w 139"/>
                <a:gd name="T27" fmla="*/ 14270 h 607"/>
                <a:gd name="T28" fmla="*/ 17266 w 139"/>
                <a:gd name="T29" fmla="*/ 15982 h 607"/>
                <a:gd name="T30" fmla="*/ 15126 w 139"/>
                <a:gd name="T31" fmla="*/ 17552 h 607"/>
                <a:gd name="T32" fmla="*/ 12700 w 139"/>
                <a:gd name="T33" fmla="*/ 18408 h 607"/>
                <a:gd name="T34" fmla="*/ 9703 w 139"/>
                <a:gd name="T35" fmla="*/ 18836 h 607"/>
                <a:gd name="T36" fmla="*/ 6992 w 139"/>
                <a:gd name="T37" fmla="*/ 18408 h 607"/>
                <a:gd name="T38" fmla="*/ 4566 w 139"/>
                <a:gd name="T39" fmla="*/ 17552 h 607"/>
                <a:gd name="T40" fmla="*/ 2569 w 139"/>
                <a:gd name="T41" fmla="*/ 15982 h 607"/>
                <a:gd name="T42" fmla="*/ 1142 w 139"/>
                <a:gd name="T43" fmla="*/ 14270 h 607"/>
                <a:gd name="T44" fmla="*/ 285 w 139"/>
                <a:gd name="T45" fmla="*/ 11986 h 607"/>
                <a:gd name="T46" fmla="*/ 0 w 139"/>
                <a:gd name="T47" fmla="*/ 9418 h 607"/>
                <a:gd name="T48" fmla="*/ 285 w 139"/>
                <a:gd name="T49" fmla="*/ 6849 h 607"/>
                <a:gd name="T50" fmla="*/ 1142 w 139"/>
                <a:gd name="T51" fmla="*/ 4709 h 607"/>
                <a:gd name="T52" fmla="*/ 2711 w 139"/>
                <a:gd name="T53" fmla="*/ 2854 h 607"/>
                <a:gd name="T54" fmla="*/ 4709 w 139"/>
                <a:gd name="T55" fmla="*/ 1427 h 607"/>
                <a:gd name="T56" fmla="*/ 7135 w 139"/>
                <a:gd name="T57" fmla="*/ 285 h 607"/>
                <a:gd name="T58" fmla="*/ 9989 w 139"/>
                <a:gd name="T59" fmla="*/ 0 h 60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39" h="607">
                  <a:moveTo>
                    <a:pt x="3" y="184"/>
                  </a:moveTo>
                  <a:lnTo>
                    <a:pt x="134" y="184"/>
                  </a:lnTo>
                  <a:lnTo>
                    <a:pt x="134" y="607"/>
                  </a:lnTo>
                  <a:lnTo>
                    <a:pt x="3" y="607"/>
                  </a:lnTo>
                  <a:lnTo>
                    <a:pt x="3" y="184"/>
                  </a:lnTo>
                  <a:close/>
                  <a:moveTo>
                    <a:pt x="70" y="0"/>
                  </a:moveTo>
                  <a:lnTo>
                    <a:pt x="90" y="2"/>
                  </a:lnTo>
                  <a:lnTo>
                    <a:pt x="107" y="10"/>
                  </a:lnTo>
                  <a:lnTo>
                    <a:pt x="121" y="20"/>
                  </a:lnTo>
                  <a:lnTo>
                    <a:pt x="131" y="33"/>
                  </a:lnTo>
                  <a:lnTo>
                    <a:pt x="137" y="48"/>
                  </a:lnTo>
                  <a:lnTo>
                    <a:pt x="139" y="66"/>
                  </a:lnTo>
                  <a:lnTo>
                    <a:pt x="137" y="84"/>
                  </a:lnTo>
                  <a:lnTo>
                    <a:pt x="131" y="100"/>
                  </a:lnTo>
                  <a:lnTo>
                    <a:pt x="121" y="112"/>
                  </a:lnTo>
                  <a:lnTo>
                    <a:pt x="106" y="123"/>
                  </a:lnTo>
                  <a:lnTo>
                    <a:pt x="89" y="129"/>
                  </a:lnTo>
                  <a:lnTo>
                    <a:pt x="68" y="132"/>
                  </a:lnTo>
                  <a:lnTo>
                    <a:pt x="49" y="129"/>
                  </a:lnTo>
                  <a:lnTo>
                    <a:pt x="32" y="123"/>
                  </a:lnTo>
                  <a:lnTo>
                    <a:pt x="18" y="112"/>
                  </a:lnTo>
                  <a:lnTo>
                    <a:pt x="8" y="100"/>
                  </a:lnTo>
                  <a:lnTo>
                    <a:pt x="2" y="84"/>
                  </a:lnTo>
                  <a:lnTo>
                    <a:pt x="0" y="66"/>
                  </a:lnTo>
                  <a:lnTo>
                    <a:pt x="2" y="48"/>
                  </a:lnTo>
                  <a:lnTo>
                    <a:pt x="8" y="33"/>
                  </a:lnTo>
                  <a:lnTo>
                    <a:pt x="19" y="20"/>
                  </a:lnTo>
                  <a:lnTo>
                    <a:pt x="33" y="10"/>
                  </a:lnTo>
                  <a:lnTo>
                    <a:pt x="50" y="2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37" name="Freeform 14"/>
            <p:cNvSpPr>
              <a:spLocks noEditPoints="1"/>
            </p:cNvSpPr>
            <p:nvPr/>
          </p:nvSpPr>
          <p:spPr bwMode="auto">
            <a:xfrm>
              <a:off x="11457197" y="406549"/>
              <a:ext cx="63214" cy="63214"/>
            </a:xfrm>
            <a:custGeom>
              <a:avLst/>
              <a:gdLst>
                <a:gd name="T0" fmla="*/ 28682 w 443"/>
                <a:gd name="T1" fmla="*/ 13699 h 443"/>
                <a:gd name="T2" fmla="*/ 23973 w 443"/>
                <a:gd name="T3" fmla="*/ 16695 h 443"/>
                <a:gd name="T4" fmla="*/ 20976 w 443"/>
                <a:gd name="T5" fmla="*/ 21832 h 443"/>
                <a:gd name="T6" fmla="*/ 19549 w 443"/>
                <a:gd name="T7" fmla="*/ 28111 h 443"/>
                <a:gd name="T8" fmla="*/ 19692 w 443"/>
                <a:gd name="T9" fmla="*/ 35674 h 443"/>
                <a:gd name="T10" fmla="*/ 21832 w 443"/>
                <a:gd name="T11" fmla="*/ 42951 h 443"/>
                <a:gd name="T12" fmla="*/ 25828 w 443"/>
                <a:gd name="T13" fmla="*/ 47946 h 443"/>
                <a:gd name="T14" fmla="*/ 31821 w 443"/>
                <a:gd name="T15" fmla="*/ 49658 h 443"/>
                <a:gd name="T16" fmla="*/ 37243 w 443"/>
                <a:gd name="T17" fmla="*/ 48088 h 443"/>
                <a:gd name="T18" fmla="*/ 41382 w 443"/>
                <a:gd name="T19" fmla="*/ 43237 h 443"/>
                <a:gd name="T20" fmla="*/ 43522 w 443"/>
                <a:gd name="T21" fmla="*/ 35959 h 443"/>
                <a:gd name="T22" fmla="*/ 43665 w 443"/>
                <a:gd name="T23" fmla="*/ 28111 h 443"/>
                <a:gd name="T24" fmla="*/ 42238 w 443"/>
                <a:gd name="T25" fmla="*/ 21832 h 443"/>
                <a:gd name="T26" fmla="*/ 39241 w 443"/>
                <a:gd name="T27" fmla="*/ 16695 h 443"/>
                <a:gd name="T28" fmla="*/ 34675 w 443"/>
                <a:gd name="T29" fmla="*/ 13699 h 443"/>
                <a:gd name="T30" fmla="*/ 32392 w 443"/>
                <a:gd name="T31" fmla="*/ 0 h 443"/>
                <a:gd name="T32" fmla="*/ 43665 w 443"/>
                <a:gd name="T33" fmla="*/ 1712 h 443"/>
                <a:gd name="T34" fmla="*/ 52797 w 443"/>
                <a:gd name="T35" fmla="*/ 6849 h 443"/>
                <a:gd name="T36" fmla="*/ 59361 w 443"/>
                <a:gd name="T37" fmla="*/ 14840 h 443"/>
                <a:gd name="T38" fmla="*/ 62643 w 443"/>
                <a:gd name="T39" fmla="*/ 24972 h 443"/>
                <a:gd name="T40" fmla="*/ 62786 w 443"/>
                <a:gd name="T41" fmla="*/ 36673 h 443"/>
                <a:gd name="T42" fmla="*/ 60075 w 443"/>
                <a:gd name="T43" fmla="*/ 46233 h 443"/>
                <a:gd name="T44" fmla="*/ 54938 w 443"/>
                <a:gd name="T45" fmla="*/ 53796 h 443"/>
                <a:gd name="T46" fmla="*/ 48088 w 443"/>
                <a:gd name="T47" fmla="*/ 58933 h 443"/>
                <a:gd name="T48" fmla="*/ 39955 w 443"/>
                <a:gd name="T49" fmla="*/ 62072 h 443"/>
                <a:gd name="T50" fmla="*/ 31250 w 443"/>
                <a:gd name="T51" fmla="*/ 63214 h 443"/>
                <a:gd name="T52" fmla="*/ 21262 w 443"/>
                <a:gd name="T53" fmla="*/ 61787 h 443"/>
                <a:gd name="T54" fmla="*/ 12700 w 443"/>
                <a:gd name="T55" fmla="*/ 57792 h 443"/>
                <a:gd name="T56" fmla="*/ 5993 w 443"/>
                <a:gd name="T57" fmla="*/ 51370 h 443"/>
                <a:gd name="T58" fmla="*/ 1570 w 443"/>
                <a:gd name="T59" fmla="*/ 42809 h 443"/>
                <a:gd name="T60" fmla="*/ 0 w 443"/>
                <a:gd name="T61" fmla="*/ 31964 h 443"/>
                <a:gd name="T62" fmla="*/ 1570 w 443"/>
                <a:gd name="T63" fmla="*/ 21119 h 443"/>
                <a:gd name="T64" fmla="*/ 5708 w 443"/>
                <a:gd name="T65" fmla="*/ 12272 h 443"/>
                <a:gd name="T66" fmla="*/ 12700 w 443"/>
                <a:gd name="T67" fmla="*/ 5565 h 443"/>
                <a:gd name="T68" fmla="*/ 21404 w 443"/>
                <a:gd name="T69" fmla="*/ 1427 h 443"/>
                <a:gd name="T70" fmla="*/ 32392 w 443"/>
                <a:gd name="T71" fmla="*/ 0 h 44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43" h="443">
                  <a:moveTo>
                    <a:pt x="223" y="94"/>
                  </a:moveTo>
                  <a:lnTo>
                    <a:pt x="201" y="96"/>
                  </a:lnTo>
                  <a:lnTo>
                    <a:pt x="182" y="105"/>
                  </a:lnTo>
                  <a:lnTo>
                    <a:pt x="168" y="117"/>
                  </a:lnTo>
                  <a:lnTo>
                    <a:pt x="157" y="134"/>
                  </a:lnTo>
                  <a:lnTo>
                    <a:pt x="147" y="153"/>
                  </a:lnTo>
                  <a:lnTo>
                    <a:pt x="140" y="175"/>
                  </a:lnTo>
                  <a:lnTo>
                    <a:pt x="137" y="197"/>
                  </a:lnTo>
                  <a:lnTo>
                    <a:pt x="136" y="221"/>
                  </a:lnTo>
                  <a:lnTo>
                    <a:pt x="138" y="250"/>
                  </a:lnTo>
                  <a:lnTo>
                    <a:pt x="143" y="278"/>
                  </a:lnTo>
                  <a:lnTo>
                    <a:pt x="153" y="301"/>
                  </a:lnTo>
                  <a:lnTo>
                    <a:pt x="165" y="321"/>
                  </a:lnTo>
                  <a:lnTo>
                    <a:pt x="181" y="336"/>
                  </a:lnTo>
                  <a:lnTo>
                    <a:pt x="200" y="345"/>
                  </a:lnTo>
                  <a:lnTo>
                    <a:pt x="223" y="348"/>
                  </a:lnTo>
                  <a:lnTo>
                    <a:pt x="244" y="345"/>
                  </a:lnTo>
                  <a:lnTo>
                    <a:pt x="261" y="337"/>
                  </a:lnTo>
                  <a:lnTo>
                    <a:pt x="278" y="322"/>
                  </a:lnTo>
                  <a:lnTo>
                    <a:pt x="290" y="303"/>
                  </a:lnTo>
                  <a:lnTo>
                    <a:pt x="299" y="279"/>
                  </a:lnTo>
                  <a:lnTo>
                    <a:pt x="305" y="252"/>
                  </a:lnTo>
                  <a:lnTo>
                    <a:pt x="307" y="220"/>
                  </a:lnTo>
                  <a:lnTo>
                    <a:pt x="306" y="197"/>
                  </a:lnTo>
                  <a:lnTo>
                    <a:pt x="302" y="174"/>
                  </a:lnTo>
                  <a:lnTo>
                    <a:pt x="296" y="153"/>
                  </a:lnTo>
                  <a:lnTo>
                    <a:pt x="287" y="133"/>
                  </a:lnTo>
                  <a:lnTo>
                    <a:pt x="275" y="117"/>
                  </a:lnTo>
                  <a:lnTo>
                    <a:pt x="261" y="105"/>
                  </a:lnTo>
                  <a:lnTo>
                    <a:pt x="243" y="96"/>
                  </a:lnTo>
                  <a:lnTo>
                    <a:pt x="223" y="94"/>
                  </a:lnTo>
                  <a:close/>
                  <a:moveTo>
                    <a:pt x="227" y="0"/>
                  </a:moveTo>
                  <a:lnTo>
                    <a:pt x="269" y="2"/>
                  </a:lnTo>
                  <a:lnTo>
                    <a:pt x="306" y="12"/>
                  </a:lnTo>
                  <a:lnTo>
                    <a:pt x="340" y="27"/>
                  </a:lnTo>
                  <a:lnTo>
                    <a:pt x="370" y="48"/>
                  </a:lnTo>
                  <a:lnTo>
                    <a:pt x="395" y="74"/>
                  </a:lnTo>
                  <a:lnTo>
                    <a:pt x="416" y="104"/>
                  </a:lnTo>
                  <a:lnTo>
                    <a:pt x="431" y="138"/>
                  </a:lnTo>
                  <a:lnTo>
                    <a:pt x="439" y="175"/>
                  </a:lnTo>
                  <a:lnTo>
                    <a:pt x="443" y="217"/>
                  </a:lnTo>
                  <a:lnTo>
                    <a:pt x="440" y="257"/>
                  </a:lnTo>
                  <a:lnTo>
                    <a:pt x="432" y="292"/>
                  </a:lnTo>
                  <a:lnTo>
                    <a:pt x="421" y="324"/>
                  </a:lnTo>
                  <a:lnTo>
                    <a:pt x="403" y="353"/>
                  </a:lnTo>
                  <a:lnTo>
                    <a:pt x="385" y="377"/>
                  </a:lnTo>
                  <a:lnTo>
                    <a:pt x="361" y="397"/>
                  </a:lnTo>
                  <a:lnTo>
                    <a:pt x="337" y="413"/>
                  </a:lnTo>
                  <a:lnTo>
                    <a:pt x="310" y="427"/>
                  </a:lnTo>
                  <a:lnTo>
                    <a:pt x="280" y="435"/>
                  </a:lnTo>
                  <a:lnTo>
                    <a:pt x="250" y="440"/>
                  </a:lnTo>
                  <a:lnTo>
                    <a:pt x="219" y="443"/>
                  </a:lnTo>
                  <a:lnTo>
                    <a:pt x="182" y="440"/>
                  </a:lnTo>
                  <a:lnTo>
                    <a:pt x="149" y="433"/>
                  </a:lnTo>
                  <a:lnTo>
                    <a:pt x="117" y="421"/>
                  </a:lnTo>
                  <a:lnTo>
                    <a:pt x="89" y="405"/>
                  </a:lnTo>
                  <a:lnTo>
                    <a:pt x="63" y="385"/>
                  </a:lnTo>
                  <a:lnTo>
                    <a:pt x="42" y="360"/>
                  </a:lnTo>
                  <a:lnTo>
                    <a:pt x="24" y="332"/>
                  </a:lnTo>
                  <a:lnTo>
                    <a:pt x="11" y="300"/>
                  </a:lnTo>
                  <a:lnTo>
                    <a:pt x="3" y="264"/>
                  </a:lnTo>
                  <a:lnTo>
                    <a:pt x="0" y="224"/>
                  </a:lnTo>
                  <a:lnTo>
                    <a:pt x="3" y="185"/>
                  </a:lnTo>
                  <a:lnTo>
                    <a:pt x="11" y="148"/>
                  </a:lnTo>
                  <a:lnTo>
                    <a:pt x="23" y="115"/>
                  </a:lnTo>
                  <a:lnTo>
                    <a:pt x="40" y="86"/>
                  </a:lnTo>
                  <a:lnTo>
                    <a:pt x="63" y="60"/>
                  </a:lnTo>
                  <a:lnTo>
                    <a:pt x="89" y="39"/>
                  </a:lnTo>
                  <a:lnTo>
                    <a:pt x="118" y="22"/>
                  </a:lnTo>
                  <a:lnTo>
                    <a:pt x="150" y="10"/>
                  </a:lnTo>
                  <a:lnTo>
                    <a:pt x="187" y="2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38" name="Freeform 15"/>
            <p:cNvSpPr>
              <a:spLocks/>
            </p:cNvSpPr>
            <p:nvPr/>
          </p:nvSpPr>
          <p:spPr bwMode="auto">
            <a:xfrm>
              <a:off x="11531541" y="406549"/>
              <a:ext cx="57791" cy="61787"/>
            </a:xfrm>
            <a:custGeom>
              <a:avLst/>
              <a:gdLst>
                <a:gd name="T0" fmla="*/ 36102 w 405"/>
                <a:gd name="T1" fmla="*/ 0 h 433"/>
                <a:gd name="T2" fmla="*/ 40097 w 405"/>
                <a:gd name="T3" fmla="*/ 285 h 433"/>
                <a:gd name="T4" fmla="*/ 43807 w 405"/>
                <a:gd name="T5" fmla="*/ 1142 h 433"/>
                <a:gd name="T6" fmla="*/ 47232 w 405"/>
                <a:gd name="T7" fmla="*/ 2854 h 433"/>
                <a:gd name="T8" fmla="*/ 50228 w 405"/>
                <a:gd name="T9" fmla="*/ 5137 h 433"/>
                <a:gd name="T10" fmla="*/ 52797 w 405"/>
                <a:gd name="T11" fmla="*/ 7848 h 433"/>
                <a:gd name="T12" fmla="*/ 54937 w 405"/>
                <a:gd name="T13" fmla="*/ 11416 h 433"/>
                <a:gd name="T14" fmla="*/ 56364 w 405"/>
                <a:gd name="T15" fmla="*/ 15696 h 433"/>
                <a:gd name="T16" fmla="*/ 57363 w 405"/>
                <a:gd name="T17" fmla="*/ 20548 h 433"/>
                <a:gd name="T18" fmla="*/ 57791 w 405"/>
                <a:gd name="T19" fmla="*/ 25971 h 433"/>
                <a:gd name="T20" fmla="*/ 57791 w 405"/>
                <a:gd name="T21" fmla="*/ 61787 h 433"/>
                <a:gd name="T22" fmla="*/ 38955 w 405"/>
                <a:gd name="T23" fmla="*/ 61787 h 433"/>
                <a:gd name="T24" fmla="*/ 38955 w 405"/>
                <a:gd name="T25" fmla="*/ 28396 h 433"/>
                <a:gd name="T26" fmla="*/ 38670 w 405"/>
                <a:gd name="T27" fmla="*/ 25114 h 433"/>
                <a:gd name="T28" fmla="*/ 38242 w 405"/>
                <a:gd name="T29" fmla="*/ 22403 h 433"/>
                <a:gd name="T30" fmla="*/ 37243 w 405"/>
                <a:gd name="T31" fmla="*/ 19835 h 433"/>
                <a:gd name="T32" fmla="*/ 36102 w 405"/>
                <a:gd name="T33" fmla="*/ 17980 h 433"/>
                <a:gd name="T34" fmla="*/ 34247 w 405"/>
                <a:gd name="T35" fmla="*/ 16553 h 433"/>
                <a:gd name="T36" fmla="*/ 31963 w 405"/>
                <a:gd name="T37" fmla="*/ 15411 h 433"/>
                <a:gd name="T38" fmla="*/ 29395 w 405"/>
                <a:gd name="T39" fmla="*/ 15268 h 433"/>
                <a:gd name="T40" fmla="*/ 26541 w 405"/>
                <a:gd name="T41" fmla="*/ 15696 h 433"/>
                <a:gd name="T42" fmla="*/ 24258 w 405"/>
                <a:gd name="T43" fmla="*/ 16695 h 433"/>
                <a:gd name="T44" fmla="*/ 22403 w 405"/>
                <a:gd name="T45" fmla="*/ 18265 h 433"/>
                <a:gd name="T46" fmla="*/ 20691 w 405"/>
                <a:gd name="T47" fmla="*/ 20263 h 433"/>
                <a:gd name="T48" fmla="*/ 19834 w 405"/>
                <a:gd name="T49" fmla="*/ 22403 h 433"/>
                <a:gd name="T50" fmla="*/ 19406 w 405"/>
                <a:gd name="T51" fmla="*/ 24401 h 433"/>
                <a:gd name="T52" fmla="*/ 19121 w 405"/>
                <a:gd name="T53" fmla="*/ 26969 h 433"/>
                <a:gd name="T54" fmla="*/ 19121 w 405"/>
                <a:gd name="T55" fmla="*/ 61787 h 433"/>
                <a:gd name="T56" fmla="*/ 428 w 405"/>
                <a:gd name="T57" fmla="*/ 61787 h 433"/>
                <a:gd name="T58" fmla="*/ 428 w 405"/>
                <a:gd name="T59" fmla="*/ 20548 h 433"/>
                <a:gd name="T60" fmla="*/ 285 w 405"/>
                <a:gd name="T61" fmla="*/ 13556 h 433"/>
                <a:gd name="T62" fmla="*/ 143 w 405"/>
                <a:gd name="T63" fmla="*/ 7135 h 433"/>
                <a:gd name="T64" fmla="*/ 0 w 405"/>
                <a:gd name="T65" fmla="*/ 1427 h 433"/>
                <a:gd name="T66" fmla="*/ 16124 w 405"/>
                <a:gd name="T67" fmla="*/ 1427 h 433"/>
                <a:gd name="T68" fmla="*/ 16981 w 405"/>
                <a:gd name="T69" fmla="*/ 9846 h 433"/>
                <a:gd name="T70" fmla="*/ 17409 w 405"/>
                <a:gd name="T71" fmla="*/ 9846 h 433"/>
                <a:gd name="T72" fmla="*/ 18836 w 405"/>
                <a:gd name="T73" fmla="*/ 8134 h 433"/>
                <a:gd name="T74" fmla="*/ 20405 w 405"/>
                <a:gd name="T75" fmla="*/ 6136 h 433"/>
                <a:gd name="T76" fmla="*/ 22688 w 405"/>
                <a:gd name="T77" fmla="*/ 4424 h 433"/>
                <a:gd name="T78" fmla="*/ 25257 w 405"/>
                <a:gd name="T79" fmla="*/ 2569 h 433"/>
                <a:gd name="T80" fmla="*/ 28539 w 405"/>
                <a:gd name="T81" fmla="*/ 1142 h 433"/>
                <a:gd name="T82" fmla="*/ 31963 w 405"/>
                <a:gd name="T83" fmla="*/ 285 h 433"/>
                <a:gd name="T84" fmla="*/ 36102 w 405"/>
                <a:gd name="T85" fmla="*/ 0 h 43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05" h="433">
                  <a:moveTo>
                    <a:pt x="253" y="0"/>
                  </a:moveTo>
                  <a:lnTo>
                    <a:pt x="281" y="2"/>
                  </a:lnTo>
                  <a:lnTo>
                    <a:pt x="307" y="8"/>
                  </a:lnTo>
                  <a:lnTo>
                    <a:pt x="331" y="20"/>
                  </a:lnTo>
                  <a:lnTo>
                    <a:pt x="352" y="36"/>
                  </a:lnTo>
                  <a:lnTo>
                    <a:pt x="370" y="55"/>
                  </a:lnTo>
                  <a:lnTo>
                    <a:pt x="385" y="80"/>
                  </a:lnTo>
                  <a:lnTo>
                    <a:pt x="395" y="110"/>
                  </a:lnTo>
                  <a:lnTo>
                    <a:pt x="402" y="144"/>
                  </a:lnTo>
                  <a:lnTo>
                    <a:pt x="405" y="182"/>
                  </a:lnTo>
                  <a:lnTo>
                    <a:pt x="405" y="433"/>
                  </a:lnTo>
                  <a:lnTo>
                    <a:pt x="273" y="433"/>
                  </a:lnTo>
                  <a:lnTo>
                    <a:pt x="273" y="199"/>
                  </a:lnTo>
                  <a:lnTo>
                    <a:pt x="271" y="176"/>
                  </a:lnTo>
                  <a:lnTo>
                    <a:pt x="268" y="157"/>
                  </a:lnTo>
                  <a:lnTo>
                    <a:pt x="261" y="139"/>
                  </a:lnTo>
                  <a:lnTo>
                    <a:pt x="253" y="126"/>
                  </a:lnTo>
                  <a:lnTo>
                    <a:pt x="240" y="116"/>
                  </a:lnTo>
                  <a:lnTo>
                    <a:pt x="224" y="108"/>
                  </a:lnTo>
                  <a:lnTo>
                    <a:pt x="206" y="107"/>
                  </a:lnTo>
                  <a:lnTo>
                    <a:pt x="186" y="110"/>
                  </a:lnTo>
                  <a:lnTo>
                    <a:pt x="170" y="117"/>
                  </a:lnTo>
                  <a:lnTo>
                    <a:pt x="157" y="128"/>
                  </a:lnTo>
                  <a:lnTo>
                    <a:pt x="145" y="142"/>
                  </a:lnTo>
                  <a:lnTo>
                    <a:pt x="139" y="157"/>
                  </a:lnTo>
                  <a:lnTo>
                    <a:pt x="136" y="171"/>
                  </a:lnTo>
                  <a:lnTo>
                    <a:pt x="134" y="189"/>
                  </a:lnTo>
                  <a:lnTo>
                    <a:pt x="134" y="433"/>
                  </a:lnTo>
                  <a:lnTo>
                    <a:pt x="3" y="433"/>
                  </a:lnTo>
                  <a:lnTo>
                    <a:pt x="3" y="144"/>
                  </a:lnTo>
                  <a:lnTo>
                    <a:pt x="2" y="95"/>
                  </a:lnTo>
                  <a:lnTo>
                    <a:pt x="1" y="50"/>
                  </a:lnTo>
                  <a:lnTo>
                    <a:pt x="0" y="10"/>
                  </a:lnTo>
                  <a:lnTo>
                    <a:pt x="113" y="10"/>
                  </a:lnTo>
                  <a:lnTo>
                    <a:pt x="119" y="69"/>
                  </a:lnTo>
                  <a:lnTo>
                    <a:pt x="122" y="69"/>
                  </a:lnTo>
                  <a:lnTo>
                    <a:pt x="132" y="57"/>
                  </a:lnTo>
                  <a:lnTo>
                    <a:pt x="143" y="43"/>
                  </a:lnTo>
                  <a:lnTo>
                    <a:pt x="159" y="31"/>
                  </a:lnTo>
                  <a:lnTo>
                    <a:pt x="177" y="18"/>
                  </a:lnTo>
                  <a:lnTo>
                    <a:pt x="200" y="8"/>
                  </a:lnTo>
                  <a:lnTo>
                    <a:pt x="224" y="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39" name="Freeform 16"/>
            <p:cNvSpPr>
              <a:spLocks/>
            </p:cNvSpPr>
            <p:nvPr/>
          </p:nvSpPr>
          <p:spPr bwMode="auto">
            <a:xfrm>
              <a:off x="11605171" y="385002"/>
              <a:ext cx="51798" cy="83334"/>
            </a:xfrm>
            <a:custGeom>
              <a:avLst/>
              <a:gdLst>
                <a:gd name="T0" fmla="*/ 0 w 363"/>
                <a:gd name="T1" fmla="*/ 0 h 584"/>
                <a:gd name="T2" fmla="*/ 18693 w 363"/>
                <a:gd name="T3" fmla="*/ 0 h 584"/>
                <a:gd name="T4" fmla="*/ 18693 w 363"/>
                <a:gd name="T5" fmla="*/ 67495 h 584"/>
                <a:gd name="T6" fmla="*/ 51798 w 363"/>
                <a:gd name="T7" fmla="*/ 67495 h 584"/>
                <a:gd name="T8" fmla="*/ 51798 w 363"/>
                <a:gd name="T9" fmla="*/ 83334 h 584"/>
                <a:gd name="T10" fmla="*/ 0 w 363"/>
                <a:gd name="T11" fmla="*/ 83334 h 584"/>
                <a:gd name="T12" fmla="*/ 0 w 363"/>
                <a:gd name="T13" fmla="*/ 0 h 5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584">
                  <a:moveTo>
                    <a:pt x="0" y="0"/>
                  </a:moveTo>
                  <a:lnTo>
                    <a:pt x="131" y="0"/>
                  </a:lnTo>
                  <a:lnTo>
                    <a:pt x="131" y="473"/>
                  </a:lnTo>
                  <a:lnTo>
                    <a:pt x="363" y="473"/>
                  </a:lnTo>
                  <a:lnTo>
                    <a:pt x="363" y="584"/>
                  </a:lnTo>
                  <a:lnTo>
                    <a:pt x="0" y="5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40" name="Freeform 17"/>
            <p:cNvSpPr>
              <a:spLocks noEditPoints="1"/>
            </p:cNvSpPr>
            <p:nvPr/>
          </p:nvSpPr>
          <p:spPr bwMode="auto">
            <a:xfrm>
              <a:off x="11663962" y="406549"/>
              <a:ext cx="55223" cy="63214"/>
            </a:xfrm>
            <a:custGeom>
              <a:avLst/>
              <a:gdLst>
                <a:gd name="T0" fmla="*/ 32392 w 387"/>
                <a:gd name="T1" fmla="*/ 33391 h 443"/>
                <a:gd name="T2" fmla="*/ 26256 w 387"/>
                <a:gd name="T3" fmla="*/ 34390 h 443"/>
                <a:gd name="T4" fmla="*/ 21547 w 387"/>
                <a:gd name="T5" fmla="*/ 36673 h 443"/>
                <a:gd name="T6" fmla="*/ 18836 w 387"/>
                <a:gd name="T7" fmla="*/ 40240 h 443"/>
                <a:gd name="T8" fmla="*/ 18836 w 387"/>
                <a:gd name="T9" fmla="*/ 45377 h 443"/>
                <a:gd name="T10" fmla="*/ 21547 w 387"/>
                <a:gd name="T11" fmla="*/ 48802 h 443"/>
                <a:gd name="T12" fmla="*/ 25971 w 387"/>
                <a:gd name="T13" fmla="*/ 49943 h 443"/>
                <a:gd name="T14" fmla="*/ 32106 w 387"/>
                <a:gd name="T15" fmla="*/ 47946 h 443"/>
                <a:gd name="T16" fmla="*/ 35816 w 387"/>
                <a:gd name="T17" fmla="*/ 42951 h 443"/>
                <a:gd name="T18" fmla="*/ 36102 w 387"/>
                <a:gd name="T19" fmla="*/ 39812 h 443"/>
                <a:gd name="T20" fmla="*/ 27826 w 387"/>
                <a:gd name="T21" fmla="*/ 0 h 443"/>
                <a:gd name="T22" fmla="*/ 37529 w 387"/>
                <a:gd name="T23" fmla="*/ 999 h 443"/>
                <a:gd name="T24" fmla="*/ 44521 w 387"/>
                <a:gd name="T25" fmla="*/ 4138 h 443"/>
                <a:gd name="T26" fmla="*/ 49658 w 387"/>
                <a:gd name="T27" fmla="*/ 8990 h 443"/>
                <a:gd name="T28" fmla="*/ 52654 w 387"/>
                <a:gd name="T29" fmla="*/ 15126 h 443"/>
                <a:gd name="T30" fmla="*/ 54081 w 387"/>
                <a:gd name="T31" fmla="*/ 22403 h 443"/>
                <a:gd name="T32" fmla="*/ 54224 w 387"/>
                <a:gd name="T33" fmla="*/ 47232 h 443"/>
                <a:gd name="T34" fmla="*/ 54510 w 387"/>
                <a:gd name="T35" fmla="*/ 55508 h 443"/>
                <a:gd name="T36" fmla="*/ 55223 w 387"/>
                <a:gd name="T37" fmla="*/ 61787 h 443"/>
                <a:gd name="T38" fmla="*/ 37243 w 387"/>
                <a:gd name="T39" fmla="*/ 55794 h 443"/>
                <a:gd name="T40" fmla="*/ 34247 w 387"/>
                <a:gd name="T41" fmla="*/ 58220 h 443"/>
                <a:gd name="T42" fmla="*/ 27540 w 387"/>
                <a:gd name="T43" fmla="*/ 61930 h 443"/>
                <a:gd name="T44" fmla="*/ 19549 w 387"/>
                <a:gd name="T45" fmla="*/ 63214 h 443"/>
                <a:gd name="T46" fmla="*/ 11273 w 387"/>
                <a:gd name="T47" fmla="*/ 61644 h 443"/>
                <a:gd name="T48" fmla="*/ 5137 w 387"/>
                <a:gd name="T49" fmla="*/ 57506 h 443"/>
                <a:gd name="T50" fmla="*/ 1427 w 387"/>
                <a:gd name="T51" fmla="*/ 51513 h 443"/>
                <a:gd name="T52" fmla="*/ 0 w 387"/>
                <a:gd name="T53" fmla="*/ 44521 h 443"/>
                <a:gd name="T54" fmla="*/ 1570 w 387"/>
                <a:gd name="T55" fmla="*/ 36245 h 443"/>
                <a:gd name="T56" fmla="*/ 6421 w 387"/>
                <a:gd name="T57" fmla="*/ 29681 h 443"/>
                <a:gd name="T58" fmla="*/ 13699 w 387"/>
                <a:gd name="T59" fmla="*/ 25114 h 443"/>
                <a:gd name="T60" fmla="*/ 23687 w 387"/>
                <a:gd name="T61" fmla="*/ 22403 h 443"/>
                <a:gd name="T62" fmla="*/ 35388 w 387"/>
                <a:gd name="T63" fmla="*/ 21404 h 443"/>
                <a:gd name="T64" fmla="*/ 35388 w 387"/>
                <a:gd name="T65" fmla="*/ 19549 h 443"/>
                <a:gd name="T66" fmla="*/ 34390 w 387"/>
                <a:gd name="T67" fmla="*/ 16838 h 443"/>
                <a:gd name="T68" fmla="*/ 32106 w 387"/>
                <a:gd name="T69" fmla="*/ 14555 h 443"/>
                <a:gd name="T70" fmla="*/ 27683 w 387"/>
                <a:gd name="T71" fmla="*/ 12985 h 443"/>
                <a:gd name="T72" fmla="*/ 19692 w 387"/>
                <a:gd name="T73" fmla="*/ 13128 h 443"/>
                <a:gd name="T74" fmla="*/ 11273 w 387"/>
                <a:gd name="T75" fmla="*/ 15696 h 443"/>
                <a:gd name="T76" fmla="*/ 4424 w 387"/>
                <a:gd name="T77" fmla="*/ 5422 h 443"/>
                <a:gd name="T78" fmla="*/ 11273 w 387"/>
                <a:gd name="T79" fmla="*/ 2426 h 443"/>
                <a:gd name="T80" fmla="*/ 21547 w 387"/>
                <a:gd name="T81" fmla="*/ 285 h 44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387" h="443">
                  <a:moveTo>
                    <a:pt x="253" y="233"/>
                  </a:moveTo>
                  <a:lnTo>
                    <a:pt x="227" y="234"/>
                  </a:lnTo>
                  <a:lnTo>
                    <a:pt x="205" y="237"/>
                  </a:lnTo>
                  <a:lnTo>
                    <a:pt x="184" y="241"/>
                  </a:lnTo>
                  <a:lnTo>
                    <a:pt x="166" y="248"/>
                  </a:lnTo>
                  <a:lnTo>
                    <a:pt x="151" y="257"/>
                  </a:lnTo>
                  <a:lnTo>
                    <a:pt x="140" y="268"/>
                  </a:lnTo>
                  <a:lnTo>
                    <a:pt x="132" y="282"/>
                  </a:lnTo>
                  <a:lnTo>
                    <a:pt x="130" y="300"/>
                  </a:lnTo>
                  <a:lnTo>
                    <a:pt x="132" y="318"/>
                  </a:lnTo>
                  <a:lnTo>
                    <a:pt x="140" y="332"/>
                  </a:lnTo>
                  <a:lnTo>
                    <a:pt x="151" y="342"/>
                  </a:lnTo>
                  <a:lnTo>
                    <a:pt x="166" y="348"/>
                  </a:lnTo>
                  <a:lnTo>
                    <a:pt x="182" y="350"/>
                  </a:lnTo>
                  <a:lnTo>
                    <a:pt x="205" y="347"/>
                  </a:lnTo>
                  <a:lnTo>
                    <a:pt x="225" y="336"/>
                  </a:lnTo>
                  <a:lnTo>
                    <a:pt x="241" y="321"/>
                  </a:lnTo>
                  <a:lnTo>
                    <a:pt x="251" y="301"/>
                  </a:lnTo>
                  <a:lnTo>
                    <a:pt x="252" y="291"/>
                  </a:lnTo>
                  <a:lnTo>
                    <a:pt x="253" y="279"/>
                  </a:lnTo>
                  <a:lnTo>
                    <a:pt x="253" y="233"/>
                  </a:lnTo>
                  <a:close/>
                  <a:moveTo>
                    <a:pt x="195" y="0"/>
                  </a:moveTo>
                  <a:lnTo>
                    <a:pt x="231" y="1"/>
                  </a:lnTo>
                  <a:lnTo>
                    <a:pt x="263" y="7"/>
                  </a:lnTo>
                  <a:lnTo>
                    <a:pt x="290" y="17"/>
                  </a:lnTo>
                  <a:lnTo>
                    <a:pt x="312" y="29"/>
                  </a:lnTo>
                  <a:lnTo>
                    <a:pt x="332" y="44"/>
                  </a:lnTo>
                  <a:lnTo>
                    <a:pt x="348" y="63"/>
                  </a:lnTo>
                  <a:lnTo>
                    <a:pt x="361" y="84"/>
                  </a:lnTo>
                  <a:lnTo>
                    <a:pt x="369" y="106"/>
                  </a:lnTo>
                  <a:lnTo>
                    <a:pt x="375" y="131"/>
                  </a:lnTo>
                  <a:lnTo>
                    <a:pt x="379" y="157"/>
                  </a:lnTo>
                  <a:lnTo>
                    <a:pt x="380" y="182"/>
                  </a:lnTo>
                  <a:lnTo>
                    <a:pt x="380" y="331"/>
                  </a:lnTo>
                  <a:lnTo>
                    <a:pt x="380" y="360"/>
                  </a:lnTo>
                  <a:lnTo>
                    <a:pt x="382" y="389"/>
                  </a:lnTo>
                  <a:lnTo>
                    <a:pt x="384" y="413"/>
                  </a:lnTo>
                  <a:lnTo>
                    <a:pt x="387" y="433"/>
                  </a:lnTo>
                  <a:lnTo>
                    <a:pt x="268" y="433"/>
                  </a:lnTo>
                  <a:lnTo>
                    <a:pt x="261" y="391"/>
                  </a:lnTo>
                  <a:lnTo>
                    <a:pt x="258" y="391"/>
                  </a:lnTo>
                  <a:lnTo>
                    <a:pt x="240" y="408"/>
                  </a:lnTo>
                  <a:lnTo>
                    <a:pt x="217" y="423"/>
                  </a:lnTo>
                  <a:lnTo>
                    <a:pt x="193" y="434"/>
                  </a:lnTo>
                  <a:lnTo>
                    <a:pt x="166" y="440"/>
                  </a:lnTo>
                  <a:lnTo>
                    <a:pt x="137" y="443"/>
                  </a:lnTo>
                  <a:lnTo>
                    <a:pt x="106" y="439"/>
                  </a:lnTo>
                  <a:lnTo>
                    <a:pt x="79" y="432"/>
                  </a:lnTo>
                  <a:lnTo>
                    <a:pt x="56" y="419"/>
                  </a:lnTo>
                  <a:lnTo>
                    <a:pt x="36" y="403"/>
                  </a:lnTo>
                  <a:lnTo>
                    <a:pt x="21" y="384"/>
                  </a:lnTo>
                  <a:lnTo>
                    <a:pt x="10" y="361"/>
                  </a:lnTo>
                  <a:lnTo>
                    <a:pt x="3" y="338"/>
                  </a:lnTo>
                  <a:lnTo>
                    <a:pt x="0" y="312"/>
                  </a:lnTo>
                  <a:lnTo>
                    <a:pt x="3" y="281"/>
                  </a:lnTo>
                  <a:lnTo>
                    <a:pt x="11" y="254"/>
                  </a:lnTo>
                  <a:lnTo>
                    <a:pt x="26" y="229"/>
                  </a:lnTo>
                  <a:lnTo>
                    <a:pt x="45" y="208"/>
                  </a:lnTo>
                  <a:lnTo>
                    <a:pt x="68" y="191"/>
                  </a:lnTo>
                  <a:lnTo>
                    <a:pt x="96" y="176"/>
                  </a:lnTo>
                  <a:lnTo>
                    <a:pt x="128" y="165"/>
                  </a:lnTo>
                  <a:lnTo>
                    <a:pt x="166" y="157"/>
                  </a:lnTo>
                  <a:lnTo>
                    <a:pt x="205" y="153"/>
                  </a:lnTo>
                  <a:lnTo>
                    <a:pt x="248" y="150"/>
                  </a:lnTo>
                  <a:lnTo>
                    <a:pt x="248" y="145"/>
                  </a:lnTo>
                  <a:lnTo>
                    <a:pt x="248" y="137"/>
                  </a:lnTo>
                  <a:lnTo>
                    <a:pt x="246" y="127"/>
                  </a:lnTo>
                  <a:lnTo>
                    <a:pt x="241" y="118"/>
                  </a:lnTo>
                  <a:lnTo>
                    <a:pt x="235" y="110"/>
                  </a:lnTo>
                  <a:lnTo>
                    <a:pt x="225" y="102"/>
                  </a:lnTo>
                  <a:lnTo>
                    <a:pt x="211" y="96"/>
                  </a:lnTo>
                  <a:lnTo>
                    <a:pt x="194" y="91"/>
                  </a:lnTo>
                  <a:lnTo>
                    <a:pt x="172" y="90"/>
                  </a:lnTo>
                  <a:lnTo>
                    <a:pt x="138" y="92"/>
                  </a:lnTo>
                  <a:lnTo>
                    <a:pt x="108" y="100"/>
                  </a:lnTo>
                  <a:lnTo>
                    <a:pt x="79" y="110"/>
                  </a:lnTo>
                  <a:lnTo>
                    <a:pt x="54" y="122"/>
                  </a:lnTo>
                  <a:lnTo>
                    <a:pt x="31" y="38"/>
                  </a:lnTo>
                  <a:lnTo>
                    <a:pt x="52" y="27"/>
                  </a:lnTo>
                  <a:lnTo>
                    <a:pt x="79" y="17"/>
                  </a:lnTo>
                  <a:lnTo>
                    <a:pt x="112" y="8"/>
                  </a:lnTo>
                  <a:lnTo>
                    <a:pt x="151" y="2"/>
                  </a:lnTo>
                  <a:lnTo>
                    <a:pt x="19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41" name="Freeform 18"/>
            <p:cNvSpPr>
              <a:spLocks noEditPoints="1"/>
            </p:cNvSpPr>
            <p:nvPr/>
          </p:nvSpPr>
          <p:spPr bwMode="auto">
            <a:xfrm>
              <a:off x="11732740" y="380579"/>
              <a:ext cx="62501" cy="89184"/>
            </a:xfrm>
            <a:custGeom>
              <a:avLst/>
              <a:gdLst>
                <a:gd name="T0" fmla="*/ 27540 w 438"/>
                <a:gd name="T1" fmla="*/ 40953 h 625"/>
                <a:gd name="T2" fmla="*/ 22546 w 438"/>
                <a:gd name="T3" fmla="*/ 44093 h 625"/>
                <a:gd name="T4" fmla="*/ 19549 w 438"/>
                <a:gd name="T5" fmla="*/ 49658 h 625"/>
                <a:gd name="T6" fmla="*/ 19121 w 438"/>
                <a:gd name="T7" fmla="*/ 53225 h 625"/>
                <a:gd name="T8" fmla="*/ 19264 w 438"/>
                <a:gd name="T9" fmla="*/ 63784 h 625"/>
                <a:gd name="T10" fmla="*/ 20691 w 438"/>
                <a:gd name="T11" fmla="*/ 68208 h 625"/>
                <a:gd name="T12" fmla="*/ 24544 w 438"/>
                <a:gd name="T13" fmla="*/ 72631 h 625"/>
                <a:gd name="T14" fmla="*/ 30537 w 438"/>
                <a:gd name="T15" fmla="*/ 74344 h 625"/>
                <a:gd name="T16" fmla="*/ 36530 w 438"/>
                <a:gd name="T17" fmla="*/ 72774 h 625"/>
                <a:gd name="T18" fmla="*/ 40954 w 438"/>
                <a:gd name="T19" fmla="*/ 68636 h 625"/>
                <a:gd name="T20" fmla="*/ 43237 w 438"/>
                <a:gd name="T21" fmla="*/ 61644 h 625"/>
                <a:gd name="T22" fmla="*/ 43237 w 438"/>
                <a:gd name="T23" fmla="*/ 53796 h 625"/>
                <a:gd name="T24" fmla="*/ 41667 w 438"/>
                <a:gd name="T25" fmla="*/ 47803 h 625"/>
                <a:gd name="T26" fmla="*/ 38528 w 438"/>
                <a:gd name="T27" fmla="*/ 43379 h 625"/>
                <a:gd name="T28" fmla="*/ 33534 w 438"/>
                <a:gd name="T29" fmla="*/ 40811 h 625"/>
                <a:gd name="T30" fmla="*/ 428 w 438"/>
                <a:gd name="T31" fmla="*/ 0 h 625"/>
                <a:gd name="T32" fmla="*/ 19121 w 438"/>
                <a:gd name="T33" fmla="*/ 34532 h 625"/>
                <a:gd name="T34" fmla="*/ 21975 w 438"/>
                <a:gd name="T35" fmla="*/ 31535 h 625"/>
                <a:gd name="T36" fmla="*/ 28682 w 438"/>
                <a:gd name="T37" fmla="*/ 27540 h 625"/>
                <a:gd name="T38" fmla="*/ 37672 w 438"/>
                <a:gd name="T39" fmla="*/ 25970 h 625"/>
                <a:gd name="T40" fmla="*/ 46662 w 438"/>
                <a:gd name="T41" fmla="*/ 27683 h 625"/>
                <a:gd name="T42" fmla="*/ 54082 w 438"/>
                <a:gd name="T43" fmla="*/ 32677 h 625"/>
                <a:gd name="T44" fmla="*/ 59362 w 438"/>
                <a:gd name="T45" fmla="*/ 40383 h 625"/>
                <a:gd name="T46" fmla="*/ 62073 w 438"/>
                <a:gd name="T47" fmla="*/ 50657 h 625"/>
                <a:gd name="T48" fmla="*/ 62073 w 438"/>
                <a:gd name="T49" fmla="*/ 62215 h 625"/>
                <a:gd name="T50" fmla="*/ 59790 w 438"/>
                <a:gd name="T51" fmla="*/ 71918 h 625"/>
                <a:gd name="T52" fmla="*/ 55223 w 438"/>
                <a:gd name="T53" fmla="*/ 79481 h 625"/>
                <a:gd name="T54" fmla="*/ 49373 w 438"/>
                <a:gd name="T55" fmla="*/ 84760 h 625"/>
                <a:gd name="T56" fmla="*/ 42381 w 438"/>
                <a:gd name="T57" fmla="*/ 88042 h 625"/>
                <a:gd name="T58" fmla="*/ 34961 w 438"/>
                <a:gd name="T59" fmla="*/ 89184 h 625"/>
                <a:gd name="T60" fmla="*/ 28111 w 438"/>
                <a:gd name="T61" fmla="*/ 88042 h 625"/>
                <a:gd name="T62" fmla="*/ 21833 w 438"/>
                <a:gd name="T63" fmla="*/ 85189 h 625"/>
                <a:gd name="T64" fmla="*/ 16838 w 438"/>
                <a:gd name="T65" fmla="*/ 79338 h 625"/>
                <a:gd name="T66" fmla="*/ 15839 w 438"/>
                <a:gd name="T67" fmla="*/ 87757 h 625"/>
                <a:gd name="T68" fmla="*/ 143 w 438"/>
                <a:gd name="T69" fmla="*/ 84190 h 625"/>
                <a:gd name="T70" fmla="*/ 285 w 438"/>
                <a:gd name="T71" fmla="*/ 74915 h 625"/>
                <a:gd name="T72" fmla="*/ 428 w 438"/>
                <a:gd name="T73" fmla="*/ 0 h 62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38" h="625">
                  <a:moveTo>
                    <a:pt x="214" y="283"/>
                  </a:moveTo>
                  <a:lnTo>
                    <a:pt x="193" y="287"/>
                  </a:lnTo>
                  <a:lnTo>
                    <a:pt x="174" y="295"/>
                  </a:lnTo>
                  <a:lnTo>
                    <a:pt x="158" y="309"/>
                  </a:lnTo>
                  <a:lnTo>
                    <a:pt x="145" y="327"/>
                  </a:lnTo>
                  <a:lnTo>
                    <a:pt x="137" y="348"/>
                  </a:lnTo>
                  <a:lnTo>
                    <a:pt x="135" y="361"/>
                  </a:lnTo>
                  <a:lnTo>
                    <a:pt x="134" y="373"/>
                  </a:lnTo>
                  <a:lnTo>
                    <a:pt x="134" y="435"/>
                  </a:lnTo>
                  <a:lnTo>
                    <a:pt x="135" y="447"/>
                  </a:lnTo>
                  <a:lnTo>
                    <a:pt x="137" y="458"/>
                  </a:lnTo>
                  <a:lnTo>
                    <a:pt x="145" y="478"/>
                  </a:lnTo>
                  <a:lnTo>
                    <a:pt x="156" y="495"/>
                  </a:lnTo>
                  <a:lnTo>
                    <a:pt x="172" y="509"/>
                  </a:lnTo>
                  <a:lnTo>
                    <a:pt x="192" y="518"/>
                  </a:lnTo>
                  <a:lnTo>
                    <a:pt x="214" y="521"/>
                  </a:lnTo>
                  <a:lnTo>
                    <a:pt x="237" y="518"/>
                  </a:lnTo>
                  <a:lnTo>
                    <a:pt x="256" y="510"/>
                  </a:lnTo>
                  <a:lnTo>
                    <a:pt x="274" y="498"/>
                  </a:lnTo>
                  <a:lnTo>
                    <a:pt x="287" y="481"/>
                  </a:lnTo>
                  <a:lnTo>
                    <a:pt x="297" y="458"/>
                  </a:lnTo>
                  <a:lnTo>
                    <a:pt x="303" y="432"/>
                  </a:lnTo>
                  <a:lnTo>
                    <a:pt x="305" y="402"/>
                  </a:lnTo>
                  <a:lnTo>
                    <a:pt x="303" y="377"/>
                  </a:lnTo>
                  <a:lnTo>
                    <a:pt x="300" y="355"/>
                  </a:lnTo>
                  <a:lnTo>
                    <a:pt x="292" y="335"/>
                  </a:lnTo>
                  <a:lnTo>
                    <a:pt x="282" y="318"/>
                  </a:lnTo>
                  <a:lnTo>
                    <a:pt x="270" y="304"/>
                  </a:lnTo>
                  <a:lnTo>
                    <a:pt x="254" y="293"/>
                  </a:lnTo>
                  <a:lnTo>
                    <a:pt x="235" y="286"/>
                  </a:lnTo>
                  <a:lnTo>
                    <a:pt x="214" y="283"/>
                  </a:lnTo>
                  <a:close/>
                  <a:moveTo>
                    <a:pt x="3" y="0"/>
                  </a:moveTo>
                  <a:lnTo>
                    <a:pt x="134" y="0"/>
                  </a:lnTo>
                  <a:lnTo>
                    <a:pt x="134" y="242"/>
                  </a:lnTo>
                  <a:lnTo>
                    <a:pt x="137" y="242"/>
                  </a:lnTo>
                  <a:lnTo>
                    <a:pt x="154" y="221"/>
                  </a:lnTo>
                  <a:lnTo>
                    <a:pt x="175" y="205"/>
                  </a:lnTo>
                  <a:lnTo>
                    <a:pt x="201" y="193"/>
                  </a:lnTo>
                  <a:lnTo>
                    <a:pt x="230" y="186"/>
                  </a:lnTo>
                  <a:lnTo>
                    <a:pt x="264" y="182"/>
                  </a:lnTo>
                  <a:lnTo>
                    <a:pt x="297" y="186"/>
                  </a:lnTo>
                  <a:lnTo>
                    <a:pt x="327" y="194"/>
                  </a:lnTo>
                  <a:lnTo>
                    <a:pt x="355" y="209"/>
                  </a:lnTo>
                  <a:lnTo>
                    <a:pt x="379" y="229"/>
                  </a:lnTo>
                  <a:lnTo>
                    <a:pt x="400" y="253"/>
                  </a:lnTo>
                  <a:lnTo>
                    <a:pt x="416" y="283"/>
                  </a:lnTo>
                  <a:lnTo>
                    <a:pt x="428" y="316"/>
                  </a:lnTo>
                  <a:lnTo>
                    <a:pt x="435" y="355"/>
                  </a:lnTo>
                  <a:lnTo>
                    <a:pt x="438" y="397"/>
                  </a:lnTo>
                  <a:lnTo>
                    <a:pt x="435" y="436"/>
                  </a:lnTo>
                  <a:lnTo>
                    <a:pt x="429" y="472"/>
                  </a:lnTo>
                  <a:lnTo>
                    <a:pt x="419" y="504"/>
                  </a:lnTo>
                  <a:lnTo>
                    <a:pt x="405" y="532"/>
                  </a:lnTo>
                  <a:lnTo>
                    <a:pt x="387" y="557"/>
                  </a:lnTo>
                  <a:lnTo>
                    <a:pt x="367" y="577"/>
                  </a:lnTo>
                  <a:lnTo>
                    <a:pt x="346" y="594"/>
                  </a:lnTo>
                  <a:lnTo>
                    <a:pt x="323" y="608"/>
                  </a:lnTo>
                  <a:lnTo>
                    <a:pt x="297" y="617"/>
                  </a:lnTo>
                  <a:lnTo>
                    <a:pt x="271" y="622"/>
                  </a:lnTo>
                  <a:lnTo>
                    <a:pt x="245" y="625"/>
                  </a:lnTo>
                  <a:lnTo>
                    <a:pt x="221" y="622"/>
                  </a:lnTo>
                  <a:lnTo>
                    <a:pt x="197" y="617"/>
                  </a:lnTo>
                  <a:lnTo>
                    <a:pt x="174" y="609"/>
                  </a:lnTo>
                  <a:lnTo>
                    <a:pt x="153" y="597"/>
                  </a:lnTo>
                  <a:lnTo>
                    <a:pt x="134" y="578"/>
                  </a:lnTo>
                  <a:lnTo>
                    <a:pt x="118" y="556"/>
                  </a:lnTo>
                  <a:lnTo>
                    <a:pt x="117" y="556"/>
                  </a:lnTo>
                  <a:lnTo>
                    <a:pt x="111" y="615"/>
                  </a:lnTo>
                  <a:lnTo>
                    <a:pt x="0" y="615"/>
                  </a:lnTo>
                  <a:lnTo>
                    <a:pt x="1" y="590"/>
                  </a:lnTo>
                  <a:lnTo>
                    <a:pt x="2" y="559"/>
                  </a:lnTo>
                  <a:lnTo>
                    <a:pt x="2" y="525"/>
                  </a:lnTo>
                  <a:lnTo>
                    <a:pt x="3" y="48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42" name="Freeform 19"/>
            <p:cNvSpPr>
              <a:spLocks/>
            </p:cNvSpPr>
            <p:nvPr/>
          </p:nvSpPr>
          <p:spPr bwMode="auto">
            <a:xfrm>
              <a:off x="11803517" y="406549"/>
              <a:ext cx="45662" cy="63214"/>
            </a:xfrm>
            <a:custGeom>
              <a:avLst/>
              <a:gdLst>
                <a:gd name="T0" fmla="*/ 31107 w 320"/>
                <a:gd name="T1" fmla="*/ 143 h 443"/>
                <a:gd name="T2" fmla="*/ 39812 w 320"/>
                <a:gd name="T3" fmla="*/ 2140 h 443"/>
                <a:gd name="T4" fmla="*/ 39812 w 320"/>
                <a:gd name="T5" fmla="*/ 16553 h 443"/>
                <a:gd name="T6" fmla="*/ 34104 w 320"/>
                <a:gd name="T7" fmla="*/ 14270 h 443"/>
                <a:gd name="T8" fmla="*/ 26826 w 320"/>
                <a:gd name="T9" fmla="*/ 12985 h 443"/>
                <a:gd name="T10" fmla="*/ 22118 w 320"/>
                <a:gd name="T11" fmla="*/ 13841 h 443"/>
                <a:gd name="T12" fmla="*/ 19834 w 320"/>
                <a:gd name="T13" fmla="*/ 16125 h 443"/>
                <a:gd name="T14" fmla="*/ 19692 w 320"/>
                <a:gd name="T15" fmla="*/ 19121 h 443"/>
                <a:gd name="T16" fmla="*/ 21689 w 320"/>
                <a:gd name="T17" fmla="*/ 21404 h 443"/>
                <a:gd name="T18" fmla="*/ 26113 w 320"/>
                <a:gd name="T19" fmla="*/ 23545 h 443"/>
                <a:gd name="T20" fmla="*/ 33818 w 320"/>
                <a:gd name="T21" fmla="*/ 26684 h 443"/>
                <a:gd name="T22" fmla="*/ 40525 w 320"/>
                <a:gd name="T23" fmla="*/ 31108 h 443"/>
                <a:gd name="T24" fmla="*/ 44378 w 320"/>
                <a:gd name="T25" fmla="*/ 36673 h 443"/>
                <a:gd name="T26" fmla="*/ 45662 w 320"/>
                <a:gd name="T27" fmla="*/ 43522 h 443"/>
                <a:gd name="T28" fmla="*/ 44378 w 320"/>
                <a:gd name="T29" fmla="*/ 50514 h 443"/>
                <a:gd name="T30" fmla="*/ 40525 w 320"/>
                <a:gd name="T31" fmla="*/ 56365 h 443"/>
                <a:gd name="T32" fmla="*/ 33961 w 320"/>
                <a:gd name="T33" fmla="*/ 60503 h 443"/>
                <a:gd name="T34" fmla="*/ 24971 w 320"/>
                <a:gd name="T35" fmla="*/ 62786 h 443"/>
                <a:gd name="T36" fmla="*/ 13699 w 320"/>
                <a:gd name="T37" fmla="*/ 62786 h 443"/>
                <a:gd name="T38" fmla="*/ 3853 w 320"/>
                <a:gd name="T39" fmla="*/ 60503 h 443"/>
                <a:gd name="T40" fmla="*/ 3282 w 320"/>
                <a:gd name="T41" fmla="*/ 45377 h 443"/>
                <a:gd name="T42" fmla="*/ 8990 w 320"/>
                <a:gd name="T43" fmla="*/ 47946 h 443"/>
                <a:gd name="T44" fmla="*/ 15982 w 320"/>
                <a:gd name="T45" fmla="*/ 49658 h 443"/>
                <a:gd name="T46" fmla="*/ 22546 w 320"/>
                <a:gd name="T47" fmla="*/ 49658 h 443"/>
                <a:gd name="T48" fmla="*/ 26398 w 320"/>
                <a:gd name="T49" fmla="*/ 48088 h 443"/>
                <a:gd name="T50" fmla="*/ 27683 w 320"/>
                <a:gd name="T51" fmla="*/ 45092 h 443"/>
                <a:gd name="T52" fmla="*/ 26826 w 320"/>
                <a:gd name="T53" fmla="*/ 42238 h 443"/>
                <a:gd name="T54" fmla="*/ 24115 w 320"/>
                <a:gd name="T55" fmla="*/ 40097 h 443"/>
                <a:gd name="T56" fmla="*/ 18836 w 320"/>
                <a:gd name="T57" fmla="*/ 37957 h 443"/>
                <a:gd name="T58" fmla="*/ 9846 w 320"/>
                <a:gd name="T59" fmla="*/ 33819 h 443"/>
                <a:gd name="T60" fmla="*/ 4424 w 320"/>
                <a:gd name="T61" fmla="*/ 28682 h 443"/>
                <a:gd name="T62" fmla="*/ 1712 w 320"/>
                <a:gd name="T63" fmla="*/ 22831 h 443"/>
                <a:gd name="T64" fmla="*/ 1855 w 320"/>
                <a:gd name="T65" fmla="*/ 15696 h 443"/>
                <a:gd name="T66" fmla="*/ 5280 w 320"/>
                <a:gd name="T67" fmla="*/ 8419 h 443"/>
                <a:gd name="T68" fmla="*/ 11844 w 320"/>
                <a:gd name="T69" fmla="*/ 3139 h 443"/>
                <a:gd name="T70" fmla="*/ 20833 w 320"/>
                <a:gd name="T71" fmla="*/ 285 h 44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20" h="443">
                  <a:moveTo>
                    <a:pt x="183" y="0"/>
                  </a:moveTo>
                  <a:lnTo>
                    <a:pt x="218" y="1"/>
                  </a:lnTo>
                  <a:lnTo>
                    <a:pt x="250" y="7"/>
                  </a:lnTo>
                  <a:lnTo>
                    <a:pt x="279" y="15"/>
                  </a:lnTo>
                  <a:lnTo>
                    <a:pt x="301" y="25"/>
                  </a:lnTo>
                  <a:lnTo>
                    <a:pt x="279" y="116"/>
                  </a:lnTo>
                  <a:lnTo>
                    <a:pt x="262" y="107"/>
                  </a:lnTo>
                  <a:lnTo>
                    <a:pt x="239" y="100"/>
                  </a:lnTo>
                  <a:lnTo>
                    <a:pt x="213" y="94"/>
                  </a:lnTo>
                  <a:lnTo>
                    <a:pt x="188" y="91"/>
                  </a:lnTo>
                  <a:lnTo>
                    <a:pt x="170" y="92"/>
                  </a:lnTo>
                  <a:lnTo>
                    <a:pt x="155" y="97"/>
                  </a:lnTo>
                  <a:lnTo>
                    <a:pt x="146" y="104"/>
                  </a:lnTo>
                  <a:lnTo>
                    <a:pt x="139" y="113"/>
                  </a:lnTo>
                  <a:lnTo>
                    <a:pt x="137" y="124"/>
                  </a:lnTo>
                  <a:lnTo>
                    <a:pt x="138" y="134"/>
                  </a:lnTo>
                  <a:lnTo>
                    <a:pt x="143" y="143"/>
                  </a:lnTo>
                  <a:lnTo>
                    <a:pt x="152" y="150"/>
                  </a:lnTo>
                  <a:lnTo>
                    <a:pt x="164" y="158"/>
                  </a:lnTo>
                  <a:lnTo>
                    <a:pt x="183" y="165"/>
                  </a:lnTo>
                  <a:lnTo>
                    <a:pt x="205" y="174"/>
                  </a:lnTo>
                  <a:lnTo>
                    <a:pt x="237" y="187"/>
                  </a:lnTo>
                  <a:lnTo>
                    <a:pt x="263" y="201"/>
                  </a:lnTo>
                  <a:lnTo>
                    <a:pt x="284" y="218"/>
                  </a:lnTo>
                  <a:lnTo>
                    <a:pt x="300" y="237"/>
                  </a:lnTo>
                  <a:lnTo>
                    <a:pt x="311" y="257"/>
                  </a:lnTo>
                  <a:lnTo>
                    <a:pt x="317" y="280"/>
                  </a:lnTo>
                  <a:lnTo>
                    <a:pt x="320" y="305"/>
                  </a:lnTo>
                  <a:lnTo>
                    <a:pt x="317" y="331"/>
                  </a:lnTo>
                  <a:lnTo>
                    <a:pt x="311" y="354"/>
                  </a:lnTo>
                  <a:lnTo>
                    <a:pt x="299" y="376"/>
                  </a:lnTo>
                  <a:lnTo>
                    <a:pt x="284" y="395"/>
                  </a:lnTo>
                  <a:lnTo>
                    <a:pt x="263" y="411"/>
                  </a:lnTo>
                  <a:lnTo>
                    <a:pt x="238" y="424"/>
                  </a:lnTo>
                  <a:lnTo>
                    <a:pt x="208" y="434"/>
                  </a:lnTo>
                  <a:lnTo>
                    <a:pt x="175" y="440"/>
                  </a:lnTo>
                  <a:lnTo>
                    <a:pt x="137" y="443"/>
                  </a:lnTo>
                  <a:lnTo>
                    <a:pt x="96" y="440"/>
                  </a:lnTo>
                  <a:lnTo>
                    <a:pt x="60" y="434"/>
                  </a:lnTo>
                  <a:lnTo>
                    <a:pt x="27" y="424"/>
                  </a:lnTo>
                  <a:lnTo>
                    <a:pt x="0" y="412"/>
                  </a:lnTo>
                  <a:lnTo>
                    <a:pt x="23" y="318"/>
                  </a:lnTo>
                  <a:lnTo>
                    <a:pt x="41" y="328"/>
                  </a:lnTo>
                  <a:lnTo>
                    <a:pt x="63" y="336"/>
                  </a:lnTo>
                  <a:lnTo>
                    <a:pt x="88" y="343"/>
                  </a:lnTo>
                  <a:lnTo>
                    <a:pt x="112" y="348"/>
                  </a:lnTo>
                  <a:lnTo>
                    <a:pt x="137" y="350"/>
                  </a:lnTo>
                  <a:lnTo>
                    <a:pt x="158" y="348"/>
                  </a:lnTo>
                  <a:lnTo>
                    <a:pt x="174" y="344"/>
                  </a:lnTo>
                  <a:lnTo>
                    <a:pt x="185" y="337"/>
                  </a:lnTo>
                  <a:lnTo>
                    <a:pt x="191" y="327"/>
                  </a:lnTo>
                  <a:lnTo>
                    <a:pt x="194" y="316"/>
                  </a:lnTo>
                  <a:lnTo>
                    <a:pt x="192" y="305"/>
                  </a:lnTo>
                  <a:lnTo>
                    <a:pt x="188" y="296"/>
                  </a:lnTo>
                  <a:lnTo>
                    <a:pt x="180" y="289"/>
                  </a:lnTo>
                  <a:lnTo>
                    <a:pt x="169" y="281"/>
                  </a:lnTo>
                  <a:lnTo>
                    <a:pt x="153" y="274"/>
                  </a:lnTo>
                  <a:lnTo>
                    <a:pt x="132" y="266"/>
                  </a:lnTo>
                  <a:lnTo>
                    <a:pt x="97" y="253"/>
                  </a:lnTo>
                  <a:lnTo>
                    <a:pt x="69" y="237"/>
                  </a:lnTo>
                  <a:lnTo>
                    <a:pt x="47" y="220"/>
                  </a:lnTo>
                  <a:lnTo>
                    <a:pt x="31" y="201"/>
                  </a:lnTo>
                  <a:lnTo>
                    <a:pt x="18" y="181"/>
                  </a:lnTo>
                  <a:lnTo>
                    <a:pt x="12" y="160"/>
                  </a:lnTo>
                  <a:lnTo>
                    <a:pt x="11" y="139"/>
                  </a:lnTo>
                  <a:lnTo>
                    <a:pt x="13" y="110"/>
                  </a:lnTo>
                  <a:lnTo>
                    <a:pt x="23" y="84"/>
                  </a:lnTo>
                  <a:lnTo>
                    <a:pt x="37" y="59"/>
                  </a:lnTo>
                  <a:lnTo>
                    <a:pt x="58" y="39"/>
                  </a:lnTo>
                  <a:lnTo>
                    <a:pt x="83" y="22"/>
                  </a:lnTo>
                  <a:lnTo>
                    <a:pt x="112" y="10"/>
                  </a:lnTo>
                  <a:lnTo>
                    <a:pt x="146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43" name="Freeform 20"/>
            <p:cNvSpPr>
              <a:spLocks/>
            </p:cNvSpPr>
            <p:nvPr/>
          </p:nvSpPr>
          <p:spPr bwMode="auto">
            <a:xfrm>
              <a:off x="11452773" y="106463"/>
              <a:ext cx="139698" cy="214898"/>
            </a:xfrm>
            <a:custGeom>
              <a:avLst/>
              <a:gdLst>
                <a:gd name="T0" fmla="*/ 61644 w 979"/>
                <a:gd name="T1" fmla="*/ 9561 h 1506"/>
                <a:gd name="T2" fmla="*/ 61929 w 979"/>
                <a:gd name="T3" fmla="*/ 28396 h 1506"/>
                <a:gd name="T4" fmla="*/ 63784 w 979"/>
                <a:gd name="T5" fmla="*/ 47232 h 1506"/>
                <a:gd name="T6" fmla="*/ 68493 w 979"/>
                <a:gd name="T7" fmla="*/ 64070 h 1506"/>
                <a:gd name="T8" fmla="*/ 75057 w 979"/>
                <a:gd name="T9" fmla="*/ 78767 h 1506"/>
                <a:gd name="T10" fmla="*/ 81907 w 979"/>
                <a:gd name="T11" fmla="*/ 93180 h 1506"/>
                <a:gd name="T12" fmla="*/ 97460 w 979"/>
                <a:gd name="T13" fmla="*/ 123716 h 1506"/>
                <a:gd name="T14" fmla="*/ 114441 w 979"/>
                <a:gd name="T15" fmla="*/ 153397 h 1506"/>
                <a:gd name="T16" fmla="*/ 127141 w 979"/>
                <a:gd name="T17" fmla="*/ 175229 h 1506"/>
                <a:gd name="T18" fmla="*/ 134418 w 979"/>
                <a:gd name="T19" fmla="*/ 190497 h 1506"/>
                <a:gd name="T20" fmla="*/ 138985 w 979"/>
                <a:gd name="T21" fmla="*/ 206764 h 1506"/>
                <a:gd name="T22" fmla="*/ 24115 w 979"/>
                <a:gd name="T23" fmla="*/ 214898 h 1506"/>
                <a:gd name="T24" fmla="*/ 57791 w 979"/>
                <a:gd name="T25" fmla="*/ 182078 h 1506"/>
                <a:gd name="T26" fmla="*/ 55080 w 979"/>
                <a:gd name="T27" fmla="*/ 176656 h 1506"/>
                <a:gd name="T28" fmla="*/ 51085 w 979"/>
                <a:gd name="T29" fmla="*/ 168094 h 1506"/>
                <a:gd name="T30" fmla="*/ 45948 w 979"/>
                <a:gd name="T31" fmla="*/ 157535 h 1506"/>
                <a:gd name="T32" fmla="*/ 40097 w 979"/>
                <a:gd name="T33" fmla="*/ 145263 h 1506"/>
                <a:gd name="T34" fmla="*/ 33819 w 979"/>
                <a:gd name="T35" fmla="*/ 132278 h 1506"/>
                <a:gd name="T36" fmla="*/ 27255 w 979"/>
                <a:gd name="T37" fmla="*/ 118865 h 1506"/>
                <a:gd name="T38" fmla="*/ 20976 w 979"/>
                <a:gd name="T39" fmla="*/ 106022 h 1506"/>
                <a:gd name="T40" fmla="*/ 14983 w 979"/>
                <a:gd name="T41" fmla="*/ 94178 h 1506"/>
                <a:gd name="T42" fmla="*/ 9989 w 979"/>
                <a:gd name="T43" fmla="*/ 84047 h 1506"/>
                <a:gd name="T44" fmla="*/ 6136 w 979"/>
                <a:gd name="T45" fmla="*/ 76199 h 1506"/>
                <a:gd name="T46" fmla="*/ 3710 w 979"/>
                <a:gd name="T47" fmla="*/ 71490 h 1506"/>
                <a:gd name="T48" fmla="*/ 571 w 979"/>
                <a:gd name="T49" fmla="*/ 63356 h 1506"/>
                <a:gd name="T50" fmla="*/ 0 w 979"/>
                <a:gd name="T51" fmla="*/ 54795 h 1506"/>
                <a:gd name="T52" fmla="*/ 1855 w 979"/>
                <a:gd name="T53" fmla="*/ 46518 h 1506"/>
                <a:gd name="T54" fmla="*/ 6136 w 979"/>
                <a:gd name="T55" fmla="*/ 39098 h 1506"/>
                <a:gd name="T56" fmla="*/ 12985 w 979"/>
                <a:gd name="T57" fmla="*/ 33105 h 1506"/>
                <a:gd name="T58" fmla="*/ 32249 w 979"/>
                <a:gd name="T59" fmla="*/ 21975 h 1506"/>
                <a:gd name="T60" fmla="*/ 42951 w 979"/>
                <a:gd name="T61" fmla="*/ 15268 h 1506"/>
                <a:gd name="T62" fmla="*/ 46661 w 979"/>
                <a:gd name="T63" fmla="*/ 12985 h 1506"/>
                <a:gd name="T64" fmla="*/ 51370 w 979"/>
                <a:gd name="T65" fmla="*/ 9703 h 1506"/>
                <a:gd name="T66" fmla="*/ 56364 w 979"/>
                <a:gd name="T67" fmla="*/ 5993 h 1506"/>
                <a:gd name="T68" fmla="*/ 60074 w 979"/>
                <a:gd name="T69" fmla="*/ 2569 h 1506"/>
                <a:gd name="T70" fmla="*/ 61501 w 979"/>
                <a:gd name="T71" fmla="*/ 0 h 15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79" h="1506">
                  <a:moveTo>
                    <a:pt x="431" y="0"/>
                  </a:moveTo>
                  <a:lnTo>
                    <a:pt x="432" y="67"/>
                  </a:lnTo>
                  <a:lnTo>
                    <a:pt x="433" y="133"/>
                  </a:lnTo>
                  <a:lnTo>
                    <a:pt x="434" y="199"/>
                  </a:lnTo>
                  <a:lnTo>
                    <a:pt x="438" y="265"/>
                  </a:lnTo>
                  <a:lnTo>
                    <a:pt x="447" y="331"/>
                  </a:lnTo>
                  <a:lnTo>
                    <a:pt x="462" y="396"/>
                  </a:lnTo>
                  <a:lnTo>
                    <a:pt x="480" y="449"/>
                  </a:lnTo>
                  <a:lnTo>
                    <a:pt x="502" y="501"/>
                  </a:lnTo>
                  <a:lnTo>
                    <a:pt x="526" y="552"/>
                  </a:lnTo>
                  <a:lnTo>
                    <a:pt x="550" y="602"/>
                  </a:lnTo>
                  <a:lnTo>
                    <a:pt x="574" y="653"/>
                  </a:lnTo>
                  <a:lnTo>
                    <a:pt x="627" y="763"/>
                  </a:lnTo>
                  <a:lnTo>
                    <a:pt x="683" y="867"/>
                  </a:lnTo>
                  <a:lnTo>
                    <a:pt x="742" y="971"/>
                  </a:lnTo>
                  <a:lnTo>
                    <a:pt x="802" y="1075"/>
                  </a:lnTo>
                  <a:lnTo>
                    <a:pt x="864" y="1178"/>
                  </a:lnTo>
                  <a:lnTo>
                    <a:pt x="891" y="1228"/>
                  </a:lnTo>
                  <a:lnTo>
                    <a:pt x="918" y="1281"/>
                  </a:lnTo>
                  <a:lnTo>
                    <a:pt x="942" y="1335"/>
                  </a:lnTo>
                  <a:lnTo>
                    <a:pt x="960" y="1392"/>
                  </a:lnTo>
                  <a:lnTo>
                    <a:pt x="974" y="1449"/>
                  </a:lnTo>
                  <a:lnTo>
                    <a:pt x="979" y="1506"/>
                  </a:lnTo>
                  <a:lnTo>
                    <a:pt x="169" y="1506"/>
                  </a:lnTo>
                  <a:lnTo>
                    <a:pt x="169" y="1276"/>
                  </a:lnTo>
                  <a:lnTo>
                    <a:pt x="405" y="1276"/>
                  </a:lnTo>
                  <a:lnTo>
                    <a:pt x="396" y="1260"/>
                  </a:lnTo>
                  <a:lnTo>
                    <a:pt x="386" y="1238"/>
                  </a:lnTo>
                  <a:lnTo>
                    <a:pt x="373" y="1211"/>
                  </a:lnTo>
                  <a:lnTo>
                    <a:pt x="358" y="1178"/>
                  </a:lnTo>
                  <a:lnTo>
                    <a:pt x="341" y="1143"/>
                  </a:lnTo>
                  <a:lnTo>
                    <a:pt x="322" y="1104"/>
                  </a:lnTo>
                  <a:lnTo>
                    <a:pt x="302" y="1062"/>
                  </a:lnTo>
                  <a:lnTo>
                    <a:pt x="281" y="1018"/>
                  </a:lnTo>
                  <a:lnTo>
                    <a:pt x="259" y="974"/>
                  </a:lnTo>
                  <a:lnTo>
                    <a:pt x="237" y="927"/>
                  </a:lnTo>
                  <a:lnTo>
                    <a:pt x="213" y="880"/>
                  </a:lnTo>
                  <a:lnTo>
                    <a:pt x="191" y="833"/>
                  </a:lnTo>
                  <a:lnTo>
                    <a:pt x="168" y="787"/>
                  </a:lnTo>
                  <a:lnTo>
                    <a:pt x="147" y="743"/>
                  </a:lnTo>
                  <a:lnTo>
                    <a:pt x="126" y="700"/>
                  </a:lnTo>
                  <a:lnTo>
                    <a:pt x="105" y="660"/>
                  </a:lnTo>
                  <a:lnTo>
                    <a:pt x="86" y="623"/>
                  </a:lnTo>
                  <a:lnTo>
                    <a:pt x="70" y="589"/>
                  </a:lnTo>
                  <a:lnTo>
                    <a:pt x="55" y="559"/>
                  </a:lnTo>
                  <a:lnTo>
                    <a:pt x="43" y="534"/>
                  </a:lnTo>
                  <a:lnTo>
                    <a:pt x="32" y="515"/>
                  </a:lnTo>
                  <a:lnTo>
                    <a:pt x="26" y="501"/>
                  </a:lnTo>
                  <a:lnTo>
                    <a:pt x="12" y="473"/>
                  </a:lnTo>
                  <a:lnTo>
                    <a:pt x="4" y="444"/>
                  </a:lnTo>
                  <a:lnTo>
                    <a:pt x="0" y="413"/>
                  </a:lnTo>
                  <a:lnTo>
                    <a:pt x="0" y="384"/>
                  </a:lnTo>
                  <a:lnTo>
                    <a:pt x="5" y="354"/>
                  </a:lnTo>
                  <a:lnTo>
                    <a:pt x="13" y="326"/>
                  </a:lnTo>
                  <a:lnTo>
                    <a:pt x="26" y="299"/>
                  </a:lnTo>
                  <a:lnTo>
                    <a:pt x="43" y="274"/>
                  </a:lnTo>
                  <a:lnTo>
                    <a:pt x="65" y="252"/>
                  </a:lnTo>
                  <a:lnTo>
                    <a:pt x="91" y="232"/>
                  </a:lnTo>
                  <a:lnTo>
                    <a:pt x="158" y="192"/>
                  </a:lnTo>
                  <a:lnTo>
                    <a:pt x="226" y="154"/>
                  </a:lnTo>
                  <a:lnTo>
                    <a:pt x="292" y="112"/>
                  </a:lnTo>
                  <a:lnTo>
                    <a:pt x="301" y="107"/>
                  </a:lnTo>
                  <a:lnTo>
                    <a:pt x="312" y="100"/>
                  </a:lnTo>
                  <a:lnTo>
                    <a:pt x="327" y="91"/>
                  </a:lnTo>
                  <a:lnTo>
                    <a:pt x="343" y="80"/>
                  </a:lnTo>
                  <a:lnTo>
                    <a:pt x="360" y="68"/>
                  </a:lnTo>
                  <a:lnTo>
                    <a:pt x="378" y="55"/>
                  </a:lnTo>
                  <a:lnTo>
                    <a:pt x="395" y="42"/>
                  </a:lnTo>
                  <a:lnTo>
                    <a:pt x="409" y="29"/>
                  </a:lnTo>
                  <a:lnTo>
                    <a:pt x="421" y="18"/>
                  </a:lnTo>
                  <a:lnTo>
                    <a:pt x="428" y="9"/>
                  </a:lnTo>
                  <a:lnTo>
                    <a:pt x="431" y="0"/>
                  </a:lnTo>
                  <a:close/>
                </a:path>
              </a:pathLst>
            </a:custGeom>
            <a:solidFill>
              <a:srgbClr val="5391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44" name="Freeform 21"/>
            <p:cNvSpPr>
              <a:spLocks/>
            </p:cNvSpPr>
            <p:nvPr/>
          </p:nvSpPr>
          <p:spPr bwMode="auto">
            <a:xfrm>
              <a:off x="11512848" y="16851"/>
              <a:ext cx="159390" cy="336902"/>
            </a:xfrm>
            <a:custGeom>
              <a:avLst/>
              <a:gdLst>
                <a:gd name="T0" fmla="*/ 57649 w 1117"/>
                <a:gd name="T1" fmla="*/ 4138 h 2361"/>
                <a:gd name="T2" fmla="*/ 56222 w 1117"/>
                <a:gd name="T3" fmla="*/ 15982 h 2361"/>
                <a:gd name="T4" fmla="*/ 55936 w 1117"/>
                <a:gd name="T5" fmla="*/ 30822 h 2361"/>
                <a:gd name="T6" fmla="*/ 56507 w 1117"/>
                <a:gd name="T7" fmla="*/ 44663 h 2361"/>
                <a:gd name="T8" fmla="*/ 57221 w 1117"/>
                <a:gd name="T9" fmla="*/ 53368 h 2361"/>
                <a:gd name="T10" fmla="*/ 59932 w 1117"/>
                <a:gd name="T11" fmla="*/ 61929 h 2361"/>
                <a:gd name="T12" fmla="*/ 65497 w 1117"/>
                <a:gd name="T13" fmla="*/ 76199 h 2361"/>
                <a:gd name="T14" fmla="*/ 73630 w 1117"/>
                <a:gd name="T15" fmla="*/ 94892 h 2361"/>
                <a:gd name="T16" fmla="*/ 83334 w 1117"/>
                <a:gd name="T17" fmla="*/ 116296 h 2361"/>
                <a:gd name="T18" fmla="*/ 93893 w 1117"/>
                <a:gd name="T19" fmla="*/ 139555 h 2361"/>
                <a:gd name="T20" fmla="*/ 104738 w 1117"/>
                <a:gd name="T21" fmla="*/ 162815 h 2361"/>
                <a:gd name="T22" fmla="*/ 115297 w 1117"/>
                <a:gd name="T23" fmla="*/ 185075 h 2361"/>
                <a:gd name="T24" fmla="*/ 124715 w 1117"/>
                <a:gd name="T25" fmla="*/ 204767 h 2361"/>
                <a:gd name="T26" fmla="*/ 132278 w 1117"/>
                <a:gd name="T27" fmla="*/ 220463 h 2361"/>
                <a:gd name="T28" fmla="*/ 137415 w 1117"/>
                <a:gd name="T29" fmla="*/ 230880 h 2361"/>
                <a:gd name="T30" fmla="*/ 139127 w 1117"/>
                <a:gd name="T31" fmla="*/ 234733 h 2361"/>
                <a:gd name="T32" fmla="*/ 143265 w 1117"/>
                <a:gd name="T33" fmla="*/ 242438 h 2361"/>
                <a:gd name="T34" fmla="*/ 149401 w 1117"/>
                <a:gd name="T35" fmla="*/ 253140 h 2361"/>
                <a:gd name="T36" fmla="*/ 155395 w 1117"/>
                <a:gd name="T37" fmla="*/ 265412 h 2361"/>
                <a:gd name="T38" fmla="*/ 159105 w 1117"/>
                <a:gd name="T39" fmla="*/ 276685 h 2361"/>
                <a:gd name="T40" fmla="*/ 158106 w 1117"/>
                <a:gd name="T41" fmla="*/ 285389 h 2361"/>
                <a:gd name="T42" fmla="*/ 155109 w 1117"/>
                <a:gd name="T43" fmla="*/ 288529 h 2361"/>
                <a:gd name="T44" fmla="*/ 148973 w 1117"/>
                <a:gd name="T45" fmla="*/ 294094 h 2361"/>
                <a:gd name="T46" fmla="*/ 139555 w 1117"/>
                <a:gd name="T47" fmla="*/ 302370 h 2361"/>
                <a:gd name="T48" fmla="*/ 127997 w 1117"/>
                <a:gd name="T49" fmla="*/ 312216 h 2361"/>
                <a:gd name="T50" fmla="*/ 116724 w 1117"/>
                <a:gd name="T51" fmla="*/ 322062 h 2361"/>
                <a:gd name="T52" fmla="*/ 107021 w 1117"/>
                <a:gd name="T53" fmla="*/ 330338 h 2361"/>
                <a:gd name="T54" fmla="*/ 101028 w 1117"/>
                <a:gd name="T55" fmla="*/ 335760 h 2361"/>
                <a:gd name="T56" fmla="*/ 100742 w 1117"/>
                <a:gd name="T57" fmla="*/ 335190 h 2361"/>
                <a:gd name="T58" fmla="*/ 102883 w 1117"/>
                <a:gd name="T59" fmla="*/ 325344 h 2361"/>
                <a:gd name="T60" fmla="*/ 103596 w 1117"/>
                <a:gd name="T61" fmla="*/ 311074 h 2361"/>
                <a:gd name="T62" fmla="*/ 103026 w 1117"/>
                <a:gd name="T63" fmla="*/ 296377 h 2361"/>
                <a:gd name="T64" fmla="*/ 102312 w 1117"/>
                <a:gd name="T65" fmla="*/ 285532 h 2361"/>
                <a:gd name="T66" fmla="*/ 100742 w 1117"/>
                <a:gd name="T67" fmla="*/ 278540 h 2361"/>
                <a:gd name="T68" fmla="*/ 96034 w 1117"/>
                <a:gd name="T69" fmla="*/ 265983 h 2361"/>
                <a:gd name="T70" fmla="*/ 88613 w 1117"/>
                <a:gd name="T71" fmla="*/ 248574 h 2361"/>
                <a:gd name="T72" fmla="*/ 79481 w 1117"/>
                <a:gd name="T73" fmla="*/ 227883 h 2361"/>
                <a:gd name="T74" fmla="*/ 69064 w 1117"/>
                <a:gd name="T75" fmla="*/ 205052 h 2361"/>
                <a:gd name="T76" fmla="*/ 58077 w 1117"/>
                <a:gd name="T77" fmla="*/ 181650 h 2361"/>
                <a:gd name="T78" fmla="*/ 47375 w 1117"/>
                <a:gd name="T79" fmla="*/ 158962 h 2361"/>
                <a:gd name="T80" fmla="*/ 37529 w 1117"/>
                <a:gd name="T81" fmla="*/ 138414 h 2361"/>
                <a:gd name="T82" fmla="*/ 29395 w 1117"/>
                <a:gd name="T83" fmla="*/ 121148 h 2361"/>
                <a:gd name="T84" fmla="*/ 23402 w 1117"/>
                <a:gd name="T85" fmla="*/ 108733 h 2361"/>
                <a:gd name="T86" fmla="*/ 20405 w 1117"/>
                <a:gd name="T87" fmla="*/ 102597 h 2361"/>
                <a:gd name="T88" fmla="*/ 17837 w 1117"/>
                <a:gd name="T89" fmla="*/ 97460 h 2361"/>
                <a:gd name="T90" fmla="*/ 12129 w 1117"/>
                <a:gd name="T91" fmla="*/ 87472 h 2361"/>
                <a:gd name="T92" fmla="*/ 5850 w 1117"/>
                <a:gd name="T93" fmla="*/ 75628 h 2361"/>
                <a:gd name="T94" fmla="*/ 1284 w 1117"/>
                <a:gd name="T95" fmla="*/ 63927 h 2361"/>
                <a:gd name="T96" fmla="*/ 143 w 1117"/>
                <a:gd name="T97" fmla="*/ 54081 h 2361"/>
                <a:gd name="T98" fmla="*/ 3139 w 1117"/>
                <a:gd name="T99" fmla="*/ 49087 h 2361"/>
                <a:gd name="T100" fmla="*/ 7706 w 1117"/>
                <a:gd name="T101" fmla="*/ 45092 h 2361"/>
                <a:gd name="T102" fmla="*/ 16553 w 1117"/>
                <a:gd name="T103" fmla="*/ 37529 h 2361"/>
                <a:gd name="T104" fmla="*/ 27397 w 1117"/>
                <a:gd name="T105" fmla="*/ 27968 h 2361"/>
                <a:gd name="T106" fmla="*/ 38956 w 1117"/>
                <a:gd name="T107" fmla="*/ 17980 h 2361"/>
                <a:gd name="T108" fmla="*/ 49372 w 1117"/>
                <a:gd name="T109" fmla="*/ 8990 h 2361"/>
                <a:gd name="T110" fmla="*/ 56935 w 1117"/>
                <a:gd name="T111" fmla="*/ 2426 h 2361"/>
                <a:gd name="T112" fmla="*/ 59646 w 1117"/>
                <a:gd name="T113" fmla="*/ 0 h 236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17" h="2361">
                  <a:moveTo>
                    <a:pt x="418" y="0"/>
                  </a:moveTo>
                  <a:lnTo>
                    <a:pt x="411" y="11"/>
                  </a:lnTo>
                  <a:lnTo>
                    <a:pt x="404" y="29"/>
                  </a:lnTo>
                  <a:lnTo>
                    <a:pt x="400" y="53"/>
                  </a:lnTo>
                  <a:lnTo>
                    <a:pt x="396" y="80"/>
                  </a:lnTo>
                  <a:lnTo>
                    <a:pt x="394" y="112"/>
                  </a:lnTo>
                  <a:lnTo>
                    <a:pt x="392" y="145"/>
                  </a:lnTo>
                  <a:lnTo>
                    <a:pt x="391" y="181"/>
                  </a:lnTo>
                  <a:lnTo>
                    <a:pt x="392" y="216"/>
                  </a:lnTo>
                  <a:lnTo>
                    <a:pt x="392" y="251"/>
                  </a:lnTo>
                  <a:lnTo>
                    <a:pt x="394" y="284"/>
                  </a:lnTo>
                  <a:lnTo>
                    <a:pt x="396" y="313"/>
                  </a:lnTo>
                  <a:lnTo>
                    <a:pt x="397" y="339"/>
                  </a:lnTo>
                  <a:lnTo>
                    <a:pt x="400" y="360"/>
                  </a:lnTo>
                  <a:lnTo>
                    <a:pt x="401" y="374"/>
                  </a:lnTo>
                  <a:lnTo>
                    <a:pt x="405" y="388"/>
                  </a:lnTo>
                  <a:lnTo>
                    <a:pt x="411" y="409"/>
                  </a:lnTo>
                  <a:lnTo>
                    <a:pt x="420" y="434"/>
                  </a:lnTo>
                  <a:lnTo>
                    <a:pt x="431" y="464"/>
                  </a:lnTo>
                  <a:lnTo>
                    <a:pt x="444" y="497"/>
                  </a:lnTo>
                  <a:lnTo>
                    <a:pt x="459" y="534"/>
                  </a:lnTo>
                  <a:lnTo>
                    <a:pt x="476" y="575"/>
                  </a:lnTo>
                  <a:lnTo>
                    <a:pt x="495" y="618"/>
                  </a:lnTo>
                  <a:lnTo>
                    <a:pt x="516" y="665"/>
                  </a:lnTo>
                  <a:lnTo>
                    <a:pt x="537" y="713"/>
                  </a:lnTo>
                  <a:lnTo>
                    <a:pt x="560" y="764"/>
                  </a:lnTo>
                  <a:lnTo>
                    <a:pt x="584" y="815"/>
                  </a:lnTo>
                  <a:lnTo>
                    <a:pt x="608" y="869"/>
                  </a:lnTo>
                  <a:lnTo>
                    <a:pt x="633" y="923"/>
                  </a:lnTo>
                  <a:lnTo>
                    <a:pt x="658" y="978"/>
                  </a:lnTo>
                  <a:lnTo>
                    <a:pt x="684" y="1033"/>
                  </a:lnTo>
                  <a:lnTo>
                    <a:pt x="710" y="1087"/>
                  </a:lnTo>
                  <a:lnTo>
                    <a:pt x="734" y="1141"/>
                  </a:lnTo>
                  <a:lnTo>
                    <a:pt x="760" y="1194"/>
                  </a:lnTo>
                  <a:lnTo>
                    <a:pt x="785" y="1246"/>
                  </a:lnTo>
                  <a:lnTo>
                    <a:pt x="808" y="1297"/>
                  </a:lnTo>
                  <a:lnTo>
                    <a:pt x="832" y="1345"/>
                  </a:lnTo>
                  <a:lnTo>
                    <a:pt x="853" y="1392"/>
                  </a:lnTo>
                  <a:lnTo>
                    <a:pt x="874" y="1435"/>
                  </a:lnTo>
                  <a:lnTo>
                    <a:pt x="894" y="1474"/>
                  </a:lnTo>
                  <a:lnTo>
                    <a:pt x="911" y="1512"/>
                  </a:lnTo>
                  <a:lnTo>
                    <a:pt x="927" y="1545"/>
                  </a:lnTo>
                  <a:lnTo>
                    <a:pt x="942" y="1574"/>
                  </a:lnTo>
                  <a:lnTo>
                    <a:pt x="953" y="1598"/>
                  </a:lnTo>
                  <a:lnTo>
                    <a:pt x="963" y="1618"/>
                  </a:lnTo>
                  <a:lnTo>
                    <a:pt x="970" y="1632"/>
                  </a:lnTo>
                  <a:lnTo>
                    <a:pt x="974" y="1641"/>
                  </a:lnTo>
                  <a:lnTo>
                    <a:pt x="975" y="1645"/>
                  </a:lnTo>
                  <a:lnTo>
                    <a:pt x="983" y="1660"/>
                  </a:lnTo>
                  <a:lnTo>
                    <a:pt x="992" y="1678"/>
                  </a:lnTo>
                  <a:lnTo>
                    <a:pt x="1004" y="1699"/>
                  </a:lnTo>
                  <a:lnTo>
                    <a:pt x="1017" y="1723"/>
                  </a:lnTo>
                  <a:lnTo>
                    <a:pt x="1032" y="1748"/>
                  </a:lnTo>
                  <a:lnTo>
                    <a:pt x="1047" y="1774"/>
                  </a:lnTo>
                  <a:lnTo>
                    <a:pt x="1062" y="1803"/>
                  </a:lnTo>
                  <a:lnTo>
                    <a:pt x="1075" y="1831"/>
                  </a:lnTo>
                  <a:lnTo>
                    <a:pt x="1089" y="1860"/>
                  </a:lnTo>
                  <a:lnTo>
                    <a:pt x="1100" y="1887"/>
                  </a:lnTo>
                  <a:lnTo>
                    <a:pt x="1108" y="1914"/>
                  </a:lnTo>
                  <a:lnTo>
                    <a:pt x="1115" y="1939"/>
                  </a:lnTo>
                  <a:lnTo>
                    <a:pt x="1117" y="1962"/>
                  </a:lnTo>
                  <a:lnTo>
                    <a:pt x="1115" y="1983"/>
                  </a:lnTo>
                  <a:lnTo>
                    <a:pt x="1108" y="2000"/>
                  </a:lnTo>
                  <a:lnTo>
                    <a:pt x="1097" y="2015"/>
                  </a:lnTo>
                  <a:lnTo>
                    <a:pt x="1095" y="2016"/>
                  </a:lnTo>
                  <a:lnTo>
                    <a:pt x="1087" y="2022"/>
                  </a:lnTo>
                  <a:lnTo>
                    <a:pt x="1076" y="2032"/>
                  </a:lnTo>
                  <a:lnTo>
                    <a:pt x="1063" y="2045"/>
                  </a:lnTo>
                  <a:lnTo>
                    <a:pt x="1044" y="2061"/>
                  </a:lnTo>
                  <a:lnTo>
                    <a:pt x="1025" y="2078"/>
                  </a:lnTo>
                  <a:lnTo>
                    <a:pt x="1001" y="2098"/>
                  </a:lnTo>
                  <a:lnTo>
                    <a:pt x="978" y="2119"/>
                  </a:lnTo>
                  <a:lnTo>
                    <a:pt x="952" y="2141"/>
                  </a:lnTo>
                  <a:lnTo>
                    <a:pt x="925" y="2164"/>
                  </a:lnTo>
                  <a:lnTo>
                    <a:pt x="897" y="2188"/>
                  </a:lnTo>
                  <a:lnTo>
                    <a:pt x="870" y="2211"/>
                  </a:lnTo>
                  <a:lnTo>
                    <a:pt x="844" y="2235"/>
                  </a:lnTo>
                  <a:lnTo>
                    <a:pt x="818" y="2257"/>
                  </a:lnTo>
                  <a:lnTo>
                    <a:pt x="794" y="2278"/>
                  </a:lnTo>
                  <a:lnTo>
                    <a:pt x="771" y="2298"/>
                  </a:lnTo>
                  <a:lnTo>
                    <a:pt x="750" y="2315"/>
                  </a:lnTo>
                  <a:lnTo>
                    <a:pt x="733" y="2331"/>
                  </a:lnTo>
                  <a:lnTo>
                    <a:pt x="718" y="2343"/>
                  </a:lnTo>
                  <a:lnTo>
                    <a:pt x="708" y="2353"/>
                  </a:lnTo>
                  <a:lnTo>
                    <a:pt x="701" y="2358"/>
                  </a:lnTo>
                  <a:lnTo>
                    <a:pt x="699" y="2361"/>
                  </a:lnTo>
                  <a:lnTo>
                    <a:pt x="706" y="2349"/>
                  </a:lnTo>
                  <a:lnTo>
                    <a:pt x="712" y="2332"/>
                  </a:lnTo>
                  <a:lnTo>
                    <a:pt x="717" y="2309"/>
                  </a:lnTo>
                  <a:lnTo>
                    <a:pt x="721" y="2280"/>
                  </a:lnTo>
                  <a:lnTo>
                    <a:pt x="723" y="2250"/>
                  </a:lnTo>
                  <a:lnTo>
                    <a:pt x="725" y="2215"/>
                  </a:lnTo>
                  <a:lnTo>
                    <a:pt x="726" y="2180"/>
                  </a:lnTo>
                  <a:lnTo>
                    <a:pt x="725" y="2145"/>
                  </a:lnTo>
                  <a:lnTo>
                    <a:pt x="725" y="2110"/>
                  </a:lnTo>
                  <a:lnTo>
                    <a:pt x="722" y="2077"/>
                  </a:lnTo>
                  <a:lnTo>
                    <a:pt x="721" y="2047"/>
                  </a:lnTo>
                  <a:lnTo>
                    <a:pt x="720" y="2021"/>
                  </a:lnTo>
                  <a:lnTo>
                    <a:pt x="717" y="2001"/>
                  </a:lnTo>
                  <a:lnTo>
                    <a:pt x="716" y="1987"/>
                  </a:lnTo>
                  <a:lnTo>
                    <a:pt x="712" y="1972"/>
                  </a:lnTo>
                  <a:lnTo>
                    <a:pt x="706" y="1952"/>
                  </a:lnTo>
                  <a:lnTo>
                    <a:pt x="697" y="1927"/>
                  </a:lnTo>
                  <a:lnTo>
                    <a:pt x="686" y="1898"/>
                  </a:lnTo>
                  <a:lnTo>
                    <a:pt x="673" y="1864"/>
                  </a:lnTo>
                  <a:lnTo>
                    <a:pt x="658" y="1826"/>
                  </a:lnTo>
                  <a:lnTo>
                    <a:pt x="641" y="1787"/>
                  </a:lnTo>
                  <a:lnTo>
                    <a:pt x="621" y="1742"/>
                  </a:lnTo>
                  <a:lnTo>
                    <a:pt x="601" y="1697"/>
                  </a:lnTo>
                  <a:lnTo>
                    <a:pt x="580" y="1647"/>
                  </a:lnTo>
                  <a:lnTo>
                    <a:pt x="557" y="1597"/>
                  </a:lnTo>
                  <a:lnTo>
                    <a:pt x="533" y="1545"/>
                  </a:lnTo>
                  <a:lnTo>
                    <a:pt x="508" y="1492"/>
                  </a:lnTo>
                  <a:lnTo>
                    <a:pt x="484" y="1437"/>
                  </a:lnTo>
                  <a:lnTo>
                    <a:pt x="459" y="1383"/>
                  </a:lnTo>
                  <a:lnTo>
                    <a:pt x="433" y="1328"/>
                  </a:lnTo>
                  <a:lnTo>
                    <a:pt x="407" y="1273"/>
                  </a:lnTo>
                  <a:lnTo>
                    <a:pt x="381" y="1219"/>
                  </a:lnTo>
                  <a:lnTo>
                    <a:pt x="357" y="1166"/>
                  </a:lnTo>
                  <a:lnTo>
                    <a:pt x="332" y="1114"/>
                  </a:lnTo>
                  <a:lnTo>
                    <a:pt x="308" y="1064"/>
                  </a:lnTo>
                  <a:lnTo>
                    <a:pt x="285" y="1015"/>
                  </a:lnTo>
                  <a:lnTo>
                    <a:pt x="263" y="970"/>
                  </a:lnTo>
                  <a:lnTo>
                    <a:pt x="243" y="927"/>
                  </a:lnTo>
                  <a:lnTo>
                    <a:pt x="223" y="886"/>
                  </a:lnTo>
                  <a:lnTo>
                    <a:pt x="206" y="849"/>
                  </a:lnTo>
                  <a:lnTo>
                    <a:pt x="190" y="815"/>
                  </a:lnTo>
                  <a:lnTo>
                    <a:pt x="175" y="787"/>
                  </a:lnTo>
                  <a:lnTo>
                    <a:pt x="164" y="762"/>
                  </a:lnTo>
                  <a:lnTo>
                    <a:pt x="154" y="743"/>
                  </a:lnTo>
                  <a:lnTo>
                    <a:pt x="147" y="728"/>
                  </a:lnTo>
                  <a:lnTo>
                    <a:pt x="143" y="719"/>
                  </a:lnTo>
                  <a:lnTo>
                    <a:pt x="142" y="716"/>
                  </a:lnTo>
                  <a:lnTo>
                    <a:pt x="134" y="701"/>
                  </a:lnTo>
                  <a:lnTo>
                    <a:pt x="125" y="683"/>
                  </a:lnTo>
                  <a:lnTo>
                    <a:pt x="113" y="662"/>
                  </a:lnTo>
                  <a:lnTo>
                    <a:pt x="100" y="639"/>
                  </a:lnTo>
                  <a:lnTo>
                    <a:pt x="85" y="613"/>
                  </a:lnTo>
                  <a:lnTo>
                    <a:pt x="70" y="586"/>
                  </a:lnTo>
                  <a:lnTo>
                    <a:pt x="55" y="558"/>
                  </a:lnTo>
                  <a:lnTo>
                    <a:pt x="41" y="530"/>
                  </a:lnTo>
                  <a:lnTo>
                    <a:pt x="28" y="502"/>
                  </a:lnTo>
                  <a:lnTo>
                    <a:pt x="17" y="474"/>
                  </a:lnTo>
                  <a:lnTo>
                    <a:pt x="9" y="448"/>
                  </a:lnTo>
                  <a:lnTo>
                    <a:pt x="2" y="422"/>
                  </a:lnTo>
                  <a:lnTo>
                    <a:pt x="0" y="398"/>
                  </a:lnTo>
                  <a:lnTo>
                    <a:pt x="1" y="379"/>
                  </a:lnTo>
                  <a:lnTo>
                    <a:pt x="9" y="360"/>
                  </a:lnTo>
                  <a:lnTo>
                    <a:pt x="20" y="346"/>
                  </a:lnTo>
                  <a:lnTo>
                    <a:pt x="22" y="344"/>
                  </a:lnTo>
                  <a:lnTo>
                    <a:pt x="29" y="338"/>
                  </a:lnTo>
                  <a:lnTo>
                    <a:pt x="41" y="328"/>
                  </a:lnTo>
                  <a:lnTo>
                    <a:pt x="54" y="316"/>
                  </a:lnTo>
                  <a:lnTo>
                    <a:pt x="73" y="301"/>
                  </a:lnTo>
                  <a:lnTo>
                    <a:pt x="92" y="282"/>
                  </a:lnTo>
                  <a:lnTo>
                    <a:pt x="116" y="263"/>
                  </a:lnTo>
                  <a:lnTo>
                    <a:pt x="139" y="242"/>
                  </a:lnTo>
                  <a:lnTo>
                    <a:pt x="165" y="219"/>
                  </a:lnTo>
                  <a:lnTo>
                    <a:pt x="192" y="196"/>
                  </a:lnTo>
                  <a:lnTo>
                    <a:pt x="220" y="172"/>
                  </a:lnTo>
                  <a:lnTo>
                    <a:pt x="247" y="149"/>
                  </a:lnTo>
                  <a:lnTo>
                    <a:pt x="273" y="126"/>
                  </a:lnTo>
                  <a:lnTo>
                    <a:pt x="299" y="103"/>
                  </a:lnTo>
                  <a:lnTo>
                    <a:pt x="323" y="82"/>
                  </a:lnTo>
                  <a:lnTo>
                    <a:pt x="346" y="63"/>
                  </a:lnTo>
                  <a:lnTo>
                    <a:pt x="367" y="45"/>
                  </a:lnTo>
                  <a:lnTo>
                    <a:pt x="384" y="31"/>
                  </a:lnTo>
                  <a:lnTo>
                    <a:pt x="399" y="17"/>
                  </a:lnTo>
                  <a:lnTo>
                    <a:pt x="408" y="8"/>
                  </a:lnTo>
                  <a:lnTo>
                    <a:pt x="416" y="2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3913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1030" name="Rectangle 4"/>
          <p:cNvSpPr>
            <a:spLocks noChangeArrowheads="1"/>
          </p:cNvSpPr>
          <p:nvPr/>
        </p:nvSpPr>
        <p:spPr bwMode="auto">
          <a:xfrm>
            <a:off x="10038511" y="6542088"/>
            <a:ext cx="32572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fld id="{29A605C7-7B8D-E64C-8FF6-02688FCF1356}" type="slidenum">
              <a:rPr lang="en-US" sz="900">
                <a:solidFill>
                  <a:srgbClr val="404040"/>
                </a:solidFill>
                <a:latin typeface="Helvetica" charset="0"/>
                <a:cs typeface="Helvetica" charset="0"/>
              </a:rPr>
              <a:pPr/>
              <a:t>‹#›</a:t>
            </a:fld>
            <a:endParaRPr lang="en-US" sz="900" dirty="0">
              <a:solidFill>
                <a:srgbClr val="404040"/>
              </a:solidFill>
              <a:latin typeface="Helvetica" charset="0"/>
              <a:cs typeface="Helvetica" charset="0"/>
            </a:endParaRPr>
          </a:p>
        </p:txBody>
      </p:sp>
      <p:sp>
        <p:nvSpPr>
          <p:cNvPr id="20" name="TextBox 24"/>
          <p:cNvSpPr txBox="1">
            <a:spLocks noChangeArrowheads="1"/>
          </p:cNvSpPr>
          <p:nvPr userDrawn="1"/>
        </p:nvSpPr>
        <p:spPr bwMode="auto">
          <a:xfrm>
            <a:off x="-32430" y="6562794"/>
            <a:ext cx="215548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dirty="0">
                <a:solidFill>
                  <a:srgbClr val="404040"/>
                </a:solidFill>
              </a:rPr>
              <a:t>© </a:t>
            </a:r>
            <a:r>
              <a:rPr lang="en-US" sz="1000" dirty="0" smtClean="0">
                <a:solidFill>
                  <a:srgbClr val="404040"/>
                </a:solidFill>
              </a:rPr>
              <a:t>2012-14 </a:t>
            </a:r>
            <a:r>
              <a:rPr lang="en-US" sz="1000" dirty="0">
                <a:solidFill>
                  <a:srgbClr val="404040"/>
                </a:solidFill>
              </a:rPr>
              <a:t>SirionLabs Private Limited.</a:t>
            </a:r>
          </a:p>
        </p:txBody>
      </p:sp>
    </p:spTree>
    <p:extLst>
      <p:ext uri="{BB962C8B-B14F-4D97-AF65-F5344CB8AC3E}">
        <p14:creationId xmlns:p14="http://schemas.microsoft.com/office/powerpoint/2010/main" val="592455098"/>
      </p:ext>
    </p:extLst>
  </p:cSld>
  <p:clrMap bg1="lt1" tx1="dk1" bg2="lt2" tx2="dk2" accent1="accent1" accent2="accent2" accent3="accent3" accent4="accent4" accent5="accent5" accent6="accent6" hlink="hlink" folHlink="folHlink"/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Helvetica"/>
          <a:ea typeface="ＭＳ Ｐゴシック" charset="0"/>
          <a:cs typeface="Helvetica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elvetica" charset="0"/>
          <a:ea typeface="ＭＳ Ｐゴシック" charset="0"/>
        </a:defRPr>
      </a:lvl9pPr>
    </p:titleStyle>
    <p:bodyStyle>
      <a:lvl1pPr marL="365125" indent="-255588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8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1pPr>
      <a:lvl2pPr marL="657225" indent="-246063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6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2pPr>
      <a:lvl3pPr marL="922338" indent="-219075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4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3pPr>
      <a:lvl4pPr marL="1179513" indent="-200025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2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4pPr>
      <a:lvl5pPr marL="1389063" indent="-182563" algn="l" rtl="0" eaLnBrk="1" fontAlgn="base" hangingPunct="1">
        <a:spcBef>
          <a:spcPts val="300"/>
        </a:spcBef>
        <a:spcAft>
          <a:spcPct val="0"/>
        </a:spcAft>
        <a:buClr>
          <a:srgbClr val="539132"/>
        </a:buClr>
        <a:buSzPct val="95000"/>
        <a:buFont typeface="Arial" charset="0"/>
        <a:buChar char="•"/>
        <a:defRPr sz="2000" kern="1200">
          <a:solidFill>
            <a:srgbClr val="262626"/>
          </a:solidFill>
          <a:latin typeface="Helvetica"/>
          <a:ea typeface="ＭＳ Ｐゴシック" charset="0"/>
          <a:cs typeface="Helvetica"/>
        </a:defRPr>
      </a:lvl5pPr>
      <a:lvl6pPr marL="1609344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/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1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Creating a Data Driven UI Framework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65137" y="5334000"/>
            <a:ext cx="5621999" cy="420594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February </a:t>
            </a:r>
            <a:r>
              <a:rPr lang="en-US" sz="2000" b="1" dirty="0" smtClean="0">
                <a:solidFill>
                  <a:schemeClr val="bg1"/>
                </a:solidFill>
              </a:rPr>
              <a:t>28</a:t>
            </a:r>
            <a:r>
              <a:rPr lang="en-US" sz="2000" b="1" dirty="0" smtClean="0">
                <a:solidFill>
                  <a:schemeClr val="bg1"/>
                </a:solidFill>
              </a:rPr>
              <a:t>, </a:t>
            </a:r>
            <a:r>
              <a:rPr lang="en-US" sz="2000" b="1" dirty="0" smtClean="0">
                <a:solidFill>
                  <a:schemeClr val="bg1"/>
                </a:solidFill>
              </a:rPr>
              <a:t>2014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73470" y="6612733"/>
            <a:ext cx="388938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796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 :Specific </a:t>
            </a:r>
            <a:r>
              <a:rPr lang="en-US" dirty="0"/>
              <a:t>Handling For Complex UI Components</a:t>
            </a: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529823"/>
              </p:ext>
            </p:extLst>
          </p:nvPr>
        </p:nvGraphicFramePr>
        <p:xfrm>
          <a:off x="519113" y="825500"/>
          <a:ext cx="9340850" cy="5748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1625" y="1981200"/>
            <a:ext cx="8839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HTML is specifying the component we need to pick (this is also conditional, depending on the parent field)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myTable directive picks up the options, layout url and layout data url based on the JSON and draw the table accordingly.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Events are also handled inside the directive at element level (no global selectors)</a:t>
            </a:r>
          </a:p>
        </p:txBody>
      </p:sp>
    </p:spTree>
    <p:extLst>
      <p:ext uri="{BB962C8B-B14F-4D97-AF65-F5344CB8AC3E}">
        <p14:creationId xmlns:p14="http://schemas.microsoft.com/office/powerpoint/2010/main" val="81909641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Data Binding For UI Element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1632623"/>
              </p:ext>
            </p:extLst>
          </p:nvPr>
        </p:nvGraphicFramePr>
        <p:xfrm>
          <a:off x="519113" y="825500"/>
          <a:ext cx="9340850" cy="5748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5" name="Picture 3" descr="C:\Users\ankur.bansal\Desktop\Images META Refresh\angularjs-critique-3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7" y="2590800"/>
            <a:ext cx="5638800" cy="401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nkur.bansal\Desktop\Images META Refresh\enterpriseserver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88"/>
          <a:stretch/>
        </p:blipFill>
        <p:spPr bwMode="auto">
          <a:xfrm>
            <a:off x="1379537" y="2123849"/>
            <a:ext cx="2120566" cy="183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10086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109740"/>
              </p:ext>
            </p:extLst>
          </p:nvPr>
        </p:nvGraphicFramePr>
        <p:xfrm>
          <a:off x="519113" y="825500"/>
          <a:ext cx="9340850" cy="5748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Multiple Templates For Different Views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6434" y="2362200"/>
            <a:ext cx="883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/>
                </a:solidFill>
              </a:rPr>
              <a:t>Every UI component is treated as a field. Each field’s information lies in JSON: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Components like tabs, tab-content, tables, buttons, popups, text input, text area, select etc. are all fields.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Field attributes like editable/non-editable, validations, data-source etc. are contained in JSON.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09456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47394"/>
              </p:ext>
            </p:extLst>
          </p:nvPr>
        </p:nvGraphicFramePr>
        <p:xfrm>
          <a:off x="519113" y="838200"/>
          <a:ext cx="9340850" cy="5748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Template free DOM Generation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284537" y="1524000"/>
            <a:ext cx="2971800" cy="990600"/>
          </a:xfrm>
          <a:prstGeom prst="curvedConnector3">
            <a:avLst>
              <a:gd name="adj1" fmla="val 8209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190047" y="3164573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 flipV="1">
            <a:off x="3360737" y="5181600"/>
            <a:ext cx="2895600" cy="609600"/>
          </a:xfrm>
          <a:prstGeom prst="curvedConnector3">
            <a:avLst>
              <a:gd name="adj1" fmla="val 5224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533908">
            <a:off x="4046536" y="179416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Angularjs Directive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29261" y="3524934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Layout Info (from JSON)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41737" y="530173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Data Binding               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35" name="Down Arrow 34"/>
          <p:cNvSpPr/>
          <p:nvPr/>
        </p:nvSpPr>
        <p:spPr>
          <a:xfrm rot="10800000">
            <a:off x="2073151" y="2631076"/>
            <a:ext cx="484632" cy="2245724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446337" y="3386434"/>
            <a:ext cx="17409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Auto Update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Based on values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 DOM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71331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Driven Template For Different Views </a:t>
            </a:r>
            <a:endParaRPr lang="en-US" dirty="0"/>
          </a:p>
        </p:txBody>
      </p:sp>
      <p:pic>
        <p:nvPicPr>
          <p:cNvPr id="8194" name="Picture 2" descr="C:\Users\ankur.bansal\Desktop\Images META Refresh\intpt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737" y="609600"/>
            <a:ext cx="5113338" cy="617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ankur.bansal\Desktop\Images META Refresh\interpretation pa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" y="1457325"/>
            <a:ext cx="5084762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5189537" y="582304"/>
            <a:ext cx="0" cy="62484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9581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Explained: JSON </a:t>
            </a:r>
            <a:r>
              <a:rPr lang="en-US" dirty="0"/>
              <a:t>Driven Template For Different Views </a:t>
            </a: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0247357"/>
              </p:ext>
            </p:extLst>
          </p:nvPr>
        </p:nvGraphicFramePr>
        <p:xfrm>
          <a:off x="716174" y="762000"/>
          <a:ext cx="9340850" cy="5748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26434" y="2057400"/>
            <a:ext cx="8839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Hierarchical structure of JSON is specifying the box structure of HTML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Type tabs specifies that a tab is needed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Next, type basic indicates the form type layout then type borderbox is asking to draw a box and at further level fields like input, dynamic table are inserted based on the type specified in JSON.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Each field has a name associated with it which binds that field to data.</a:t>
            </a:r>
          </a:p>
        </p:txBody>
      </p:sp>
    </p:spTree>
    <p:extLst>
      <p:ext uri="{BB962C8B-B14F-4D97-AF65-F5344CB8AC3E}">
        <p14:creationId xmlns:p14="http://schemas.microsoft.com/office/powerpoint/2010/main" val="62871556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Faced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17909519"/>
              </p:ext>
            </p:extLst>
          </p:nvPr>
        </p:nvGraphicFramePr>
        <p:xfrm>
          <a:off x="465137" y="1219200"/>
          <a:ext cx="9067800" cy="4612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30671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6137" y="2514600"/>
            <a:ext cx="95456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Write </a:t>
            </a:r>
            <a:r>
              <a:rPr lang="en-US" sz="6000" b="1" dirty="0">
                <a:solidFill>
                  <a:schemeClr val="bg1"/>
                </a:solidFill>
              </a:rPr>
              <a:t>O</a:t>
            </a:r>
            <a:r>
              <a:rPr lang="en-US" sz="6000" b="1" dirty="0" smtClean="0">
                <a:solidFill>
                  <a:schemeClr val="bg1"/>
                </a:solidFill>
              </a:rPr>
              <a:t>nce</a:t>
            </a:r>
            <a:r>
              <a:rPr lang="en-US" sz="6000" b="1" dirty="0">
                <a:solidFill>
                  <a:schemeClr val="bg1"/>
                </a:solidFill>
              </a:rPr>
              <a:t>, </a:t>
            </a:r>
            <a:r>
              <a:rPr lang="en-US" sz="6000" b="1" dirty="0" smtClean="0">
                <a:solidFill>
                  <a:schemeClr val="bg1"/>
                </a:solidFill>
              </a:rPr>
              <a:t>Run Everywhere</a:t>
            </a:r>
            <a:r>
              <a:rPr lang="en-US" sz="6000" dirty="0" smtClean="0">
                <a:solidFill>
                  <a:schemeClr val="bg1"/>
                </a:solidFill>
              </a:rPr>
              <a:t> 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0379075" cy="990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21656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2065337" y="5710535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Requirement XYZ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7537" y="3729335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Requirement PQR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Once, Run Everywhere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60537" y="1979584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Requirement ABC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23137" y="1976735"/>
            <a:ext cx="2438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Requirement ABC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38926" y="3729335"/>
            <a:ext cx="2546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Requirement PQR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551737" y="5715000"/>
            <a:ext cx="2482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Requirement </a:t>
            </a:r>
            <a:r>
              <a:rPr lang="en-US" sz="2400" dirty="0" smtClean="0">
                <a:solidFill>
                  <a:schemeClr val="bg1"/>
                </a:solidFill>
              </a:rPr>
              <a:t> XYZ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1298" y="6096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Write Once, Run </a:t>
            </a:r>
            <a:r>
              <a:rPr lang="en-US" sz="2800" b="1" dirty="0" smtClean="0">
                <a:solidFill>
                  <a:schemeClr val="bg1"/>
                </a:solidFill>
              </a:rPr>
              <a:t>Once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13337" y="547048"/>
            <a:ext cx="91440" cy="630936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386447" y="6096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Write Once, Run </a:t>
            </a:r>
            <a:r>
              <a:rPr lang="en-US" sz="2800" b="1" dirty="0" smtClean="0">
                <a:solidFill>
                  <a:schemeClr val="bg1"/>
                </a:solidFill>
              </a:rPr>
              <a:t>Everywhere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2" name="Cloud Callout 31"/>
          <p:cNvSpPr/>
          <p:nvPr/>
        </p:nvSpPr>
        <p:spPr>
          <a:xfrm>
            <a:off x="541337" y="990600"/>
            <a:ext cx="2047024" cy="723654"/>
          </a:xfrm>
          <a:prstGeom prst="cloudCallout">
            <a:avLst>
              <a:gd name="adj1" fmla="val -14248"/>
              <a:gd name="adj2" fmla="val 5684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Let’s code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Cloud Callout 40"/>
          <p:cNvSpPr/>
          <p:nvPr/>
        </p:nvSpPr>
        <p:spPr>
          <a:xfrm>
            <a:off x="2761513" y="2629146"/>
            <a:ext cx="2047024" cy="723654"/>
          </a:xfrm>
          <a:prstGeom prst="cloudCallout">
            <a:avLst>
              <a:gd name="adj1" fmla="val 5754"/>
              <a:gd name="adj2" fmla="val 8513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Again more code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2" name="Cloud Callout 41"/>
          <p:cNvSpPr/>
          <p:nvPr/>
        </p:nvSpPr>
        <p:spPr>
          <a:xfrm>
            <a:off x="367452" y="4572000"/>
            <a:ext cx="2536085" cy="723654"/>
          </a:xfrm>
          <a:prstGeom prst="cloudCallout">
            <a:avLst>
              <a:gd name="adj1" fmla="val -23881"/>
              <a:gd name="adj2" fmla="val 6627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Tired of writing it again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5" name="Picture 3" descr="C:\Users\ankur.bansal\Desktop\Images META Refresh\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907" y="3200400"/>
            <a:ext cx="1938230" cy="1828800"/>
          </a:xfrm>
          <a:prstGeom prst="rect">
            <a:avLst/>
          </a:prstGeom>
          <a:noFill/>
          <a:scene3d>
            <a:camera prst="orthographicFront">
              <a:rot lat="0" lon="105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nkur.bansal\Desktop\Images META Refresh\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7" y="4892722"/>
            <a:ext cx="1996281" cy="1996281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nkur.bansal\Desktop\Images META Refresh\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9217"/>
            <a:ext cx="1910250" cy="1802400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Cloud Callout 48"/>
          <p:cNvSpPr/>
          <p:nvPr/>
        </p:nvSpPr>
        <p:spPr>
          <a:xfrm>
            <a:off x="6495313" y="1057701"/>
            <a:ext cx="2047024" cy="723654"/>
          </a:xfrm>
          <a:prstGeom prst="cloudCallout">
            <a:avLst>
              <a:gd name="adj1" fmla="val -40916"/>
              <a:gd name="adj2" fmla="val 4741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Let me plan and code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101" name="Picture 5" descr="C:\Users\ankur.bansal\Desktop\Images META Refresh\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687" y="1066800"/>
            <a:ext cx="1949450" cy="1949450"/>
          </a:xfrm>
          <a:prstGeom prst="rect">
            <a:avLst/>
          </a:prstGeom>
          <a:noFill/>
          <a:scene3d>
            <a:camera prst="orthographicFront">
              <a:rot lat="0" lon="11099999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Cloud Callout 49"/>
          <p:cNvSpPr/>
          <p:nvPr/>
        </p:nvSpPr>
        <p:spPr>
          <a:xfrm>
            <a:off x="6974847" y="2590800"/>
            <a:ext cx="2558090" cy="1043974"/>
          </a:xfrm>
          <a:prstGeom prst="cloudCallout">
            <a:avLst>
              <a:gd name="adj1" fmla="val -7580"/>
              <a:gd name="adj2" fmla="val 49298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Oh! I can reuse the previous code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102" name="Picture 6" descr="C:\Users\ankur.bansal\Desktop\Images META Refresh\4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311" y="2720930"/>
            <a:ext cx="2118680" cy="23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Cloud Callout 50"/>
          <p:cNvSpPr/>
          <p:nvPr/>
        </p:nvSpPr>
        <p:spPr>
          <a:xfrm>
            <a:off x="5244252" y="4495800"/>
            <a:ext cx="2536085" cy="990600"/>
          </a:xfrm>
          <a:prstGeom prst="cloudCallout">
            <a:avLst>
              <a:gd name="adj1" fmla="val -35182"/>
              <a:gd name="adj2" fmla="val 5046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Ah! This is already taken care of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9" name="Picture 6" descr="C:\Users\ankur.bansal\Desktop\Images META Refresh\4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268" y="4707437"/>
            <a:ext cx="2092502" cy="230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0434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Once, Run Everywhere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589203"/>
              </p:ext>
            </p:extLst>
          </p:nvPr>
        </p:nvGraphicFramePr>
        <p:xfrm>
          <a:off x="519113" y="825500"/>
          <a:ext cx="9340850" cy="5748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386687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`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74937" y="1828800"/>
            <a:ext cx="586333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bg1"/>
                </a:solidFill>
              </a:rPr>
              <a:t>How We Achieved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0379075" cy="990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C:\Users\ankur.bansal\Desktop\Images META Refresh\angularj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462" y="2970213"/>
            <a:ext cx="2152074" cy="2152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147344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6728076"/>
              </p:ext>
            </p:extLst>
          </p:nvPr>
        </p:nvGraphicFramePr>
        <p:xfrm>
          <a:off x="519113" y="825500"/>
          <a:ext cx="9340850" cy="5748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Specific Handling For Complex UI Components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1119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</a:t>
            </a:r>
            <a:r>
              <a:rPr lang="en-US" dirty="0" smtClean="0"/>
              <a:t>Image: Specific </a:t>
            </a:r>
            <a:r>
              <a:rPr lang="en-US" dirty="0"/>
              <a:t>Handling </a:t>
            </a:r>
            <a:r>
              <a:rPr lang="en-US" dirty="0" smtClean="0"/>
              <a:t>For Complex UI </a:t>
            </a:r>
            <a:r>
              <a:rPr lang="en-US" dirty="0"/>
              <a:t>Components</a:t>
            </a:r>
          </a:p>
        </p:txBody>
      </p:sp>
      <p:pic>
        <p:nvPicPr>
          <p:cNvPr id="6146" name="Picture 2" descr="C:\Users\ankur.bansal\Desktop\Images META Refresh\demo-ta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37" y="914400"/>
            <a:ext cx="8555038" cy="332422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ankur.bansal\Desktop\Images META Refresh\htmlsho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546" y="5257800"/>
            <a:ext cx="5681663" cy="10382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ankur.bansal\Desktop\Images META Refresh\jsonsh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74" y="4333875"/>
            <a:ext cx="7421563" cy="7715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20409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Directive for Tables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Code: Specific </a:t>
            </a:r>
            <a:r>
              <a:rPr lang="en-US" dirty="0"/>
              <a:t>Handling </a:t>
            </a:r>
            <a:r>
              <a:rPr lang="en-US" dirty="0" smtClean="0"/>
              <a:t>For Complex UI </a:t>
            </a:r>
            <a:r>
              <a:rPr lang="en-US" dirty="0"/>
              <a:t>Components</a:t>
            </a:r>
          </a:p>
        </p:txBody>
      </p:sp>
      <p:pic>
        <p:nvPicPr>
          <p:cNvPr id="5123" name="Picture 3" descr="C:\Users\ankur.bansal\Desktop\Images META Refresh\demo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137" y="1371600"/>
            <a:ext cx="8153400" cy="4495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92119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rionLabs Corporate PPT Template(1)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raining presentation" id="{9308F140-5CDC-477D-BC4D-9C1906451284}" vid="{11C5112C-663B-4E6D-9D3D-2361F8FA32D6}"/>
    </a:ext>
  </a:extLst>
</a:theme>
</file>

<file path=ppt/theme/theme2.xml><?xml version="1.0" encoding="utf-8"?>
<a:theme xmlns:a="http://schemas.openxmlformats.org/drawingml/2006/main" name="1_SirionLabs Corporate PPT Template(1)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raining presentation" id="{9308F140-5CDC-477D-BC4D-9C1906451284}" vid="{11C5112C-663B-4E6D-9D3D-2361F8FA32D6}"/>
    </a:ext>
  </a:extLst>
</a:theme>
</file>

<file path=ppt/theme/theme3.xml><?xml version="1.0" encoding="utf-8"?>
<a:theme xmlns:a="http://schemas.openxmlformats.org/drawingml/2006/main" name="2_SirionLabs Corporate PPT Template(1)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accent1">
              <a:lumMod val="50000"/>
            </a:schemeClr>
          </a:solidFill>
          <a:round/>
          <a:headEnd/>
          <a:tailEnd/>
        </a:ln>
      </a:spPr>
      <a:bodyPr wrap="none" anchor="ctr"/>
      <a:lstStyle>
        <a:defPPr>
          <a:defRPr/>
        </a:defPPr>
      </a:lstStyle>
    </a:spDef>
  </a:objectDefaults>
  <a:extraClrSchemeLst/>
  <a:extLst>
    <a:ext uri="{05A4C25C-085E-4340-85A3-A5531E510DB2}">
      <thm15:themeFamily xmlns:thm15="http://schemas.microsoft.com/office/thememl/2012/main" xmlns="" name="Training presentation" id="{9308F140-5CDC-477D-BC4D-9C1906451284}" vid="{11C5112C-663B-4E6D-9D3D-2361F8FA32D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20671</TotalTime>
  <Words>553</Words>
  <Application>Microsoft Office PowerPoint</Application>
  <PresentationFormat>Custom</PresentationFormat>
  <Paragraphs>72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SirionLabs Corporate PPT Template(1)</vt:lpstr>
      <vt:lpstr>1_SirionLabs Corporate PPT Template(1)</vt:lpstr>
      <vt:lpstr>2_SirionLabs Corporate PPT Template(1)</vt:lpstr>
      <vt:lpstr>Creating a Data Driven UI Framework </vt:lpstr>
      <vt:lpstr>Problems Faced</vt:lpstr>
      <vt:lpstr>PowerPoint Presentation</vt:lpstr>
      <vt:lpstr>Write Once, Run Everywhere</vt:lpstr>
      <vt:lpstr>Write Once, Run Everywhere</vt:lpstr>
      <vt:lpstr>`</vt:lpstr>
      <vt:lpstr>Solution: Specific Handling For Complex UI Components</vt:lpstr>
      <vt:lpstr>Demo Image: Specific Handling For Complex UI Components</vt:lpstr>
      <vt:lpstr>Demo Code: Specific Handling For Complex UI Components</vt:lpstr>
      <vt:lpstr>Explanation :Specific Handling For Complex UI Components</vt:lpstr>
      <vt:lpstr>Solution: Data Binding For UI Element</vt:lpstr>
      <vt:lpstr>Solution: Multiple Templates For Different Views </vt:lpstr>
      <vt:lpstr>HTML Template free DOM Generation</vt:lpstr>
      <vt:lpstr>JSON Driven Template For Different Views </vt:lpstr>
      <vt:lpstr>Demo Explained: JSON Driven Template For Different Views </vt:lpstr>
    </vt:vector>
  </TitlesOfParts>
  <Company>TPI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Design Workshop</dc:title>
  <dc:creator>LION</dc:creator>
  <cp:lastModifiedBy>Ankur Bansal</cp:lastModifiedBy>
  <cp:revision>910</cp:revision>
  <cp:lastPrinted>2013-01-09T13:52:25Z</cp:lastPrinted>
  <dcterms:created xsi:type="dcterms:W3CDTF">2012-12-06T05:56:50Z</dcterms:created>
  <dcterms:modified xsi:type="dcterms:W3CDTF">2015-02-28T12:43:50Z</dcterms:modified>
</cp:coreProperties>
</file>