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84" r:id="rId5"/>
    <p:sldId id="270" r:id="rId6"/>
    <p:sldId id="28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5" r:id="rId20"/>
    <p:sldId id="286" r:id="rId21"/>
    <p:sldId id="289" r:id="rId22"/>
    <p:sldId id="287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5274" autoAdjust="0"/>
  </p:normalViewPr>
  <p:slideViewPr>
    <p:cSldViewPr>
      <p:cViewPr varScale="1">
        <p:scale>
          <a:sx n="101" d="100"/>
          <a:sy n="101" d="100"/>
        </p:scale>
        <p:origin x="126" y="147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24C66-F3F3-496C-9A52-B8607CB8DA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CAA5429-812F-4627-9988-7FDFB888BFFD}">
      <dgm:prSet phldrT="[Text]"/>
      <dgm:spPr/>
      <dgm:t>
        <a:bodyPr/>
        <a:lstStyle/>
        <a:p>
          <a:r>
            <a:rPr lang="en-US" dirty="0"/>
            <a:t>Current State</a:t>
          </a:r>
        </a:p>
      </dgm:t>
    </dgm:pt>
    <dgm:pt modelId="{0059EF99-86D9-4862-9246-F11EE32DAD61}" type="parTrans" cxnId="{A43FF495-A5A7-4EE3-BD95-85B9CE5FAED9}">
      <dgm:prSet/>
      <dgm:spPr/>
      <dgm:t>
        <a:bodyPr/>
        <a:lstStyle/>
        <a:p>
          <a:endParaRPr lang="en-US"/>
        </a:p>
      </dgm:t>
    </dgm:pt>
    <dgm:pt modelId="{79559E2E-D88F-47D9-8378-FE7A95EFEB4E}" type="sibTrans" cxnId="{A43FF495-A5A7-4EE3-BD95-85B9CE5FAED9}">
      <dgm:prSet/>
      <dgm:spPr/>
      <dgm:t>
        <a:bodyPr/>
        <a:lstStyle/>
        <a:p>
          <a:endParaRPr lang="en-US"/>
        </a:p>
      </dgm:t>
    </dgm:pt>
    <dgm:pt modelId="{ACEE69AF-EACF-4DD3-825D-129397661305}">
      <dgm:prSet phldrT="[Text]"/>
      <dgm:spPr/>
      <dgm:t>
        <a:bodyPr/>
        <a:lstStyle/>
        <a:p>
          <a:r>
            <a:rPr lang="en-US" dirty="0"/>
            <a:t>Strategy</a:t>
          </a:r>
        </a:p>
      </dgm:t>
    </dgm:pt>
    <dgm:pt modelId="{0A542D54-3371-441B-A736-C9A504CE4B46}" type="parTrans" cxnId="{ED11BF5C-CB5C-423F-BF9F-17C9EDE718F7}">
      <dgm:prSet/>
      <dgm:spPr/>
      <dgm:t>
        <a:bodyPr/>
        <a:lstStyle/>
        <a:p>
          <a:endParaRPr lang="en-US"/>
        </a:p>
      </dgm:t>
    </dgm:pt>
    <dgm:pt modelId="{569C20D2-41F4-4CBE-84CF-1C521873F5B3}" type="sibTrans" cxnId="{ED11BF5C-CB5C-423F-BF9F-17C9EDE718F7}">
      <dgm:prSet/>
      <dgm:spPr/>
      <dgm:t>
        <a:bodyPr/>
        <a:lstStyle/>
        <a:p>
          <a:endParaRPr lang="en-US"/>
        </a:p>
      </dgm:t>
    </dgm:pt>
    <dgm:pt modelId="{4390B770-DDDA-40D7-B406-27F9F1424694}">
      <dgm:prSet phldrT="[Text]"/>
      <dgm:spPr/>
      <dgm:t>
        <a:bodyPr/>
        <a:lstStyle/>
        <a:p>
          <a:r>
            <a:rPr lang="en-US" dirty="0"/>
            <a:t>Future State</a:t>
          </a:r>
        </a:p>
      </dgm:t>
    </dgm:pt>
    <dgm:pt modelId="{1C4FF2CC-3FE0-4C84-BF04-98596C199E07}" type="parTrans" cxnId="{5AE3F5F1-F026-44BD-BF2A-2F188727E48E}">
      <dgm:prSet/>
      <dgm:spPr/>
      <dgm:t>
        <a:bodyPr/>
        <a:lstStyle/>
        <a:p>
          <a:endParaRPr lang="en-US"/>
        </a:p>
      </dgm:t>
    </dgm:pt>
    <dgm:pt modelId="{A6334183-A862-416F-882D-798ABC2CCEB2}" type="sibTrans" cxnId="{5AE3F5F1-F026-44BD-BF2A-2F188727E48E}">
      <dgm:prSet/>
      <dgm:spPr/>
      <dgm:t>
        <a:bodyPr/>
        <a:lstStyle/>
        <a:p>
          <a:endParaRPr lang="en-US"/>
        </a:p>
      </dgm:t>
    </dgm:pt>
    <dgm:pt modelId="{4F418418-5E4C-4A50-86BB-4E1263D2E92A}">
      <dgm:prSet phldrT="[Text]"/>
      <dgm:spPr/>
      <dgm:t>
        <a:bodyPr/>
        <a:lstStyle/>
        <a:p>
          <a:r>
            <a:rPr lang="en-US" dirty="0"/>
            <a:t>Assess</a:t>
          </a:r>
        </a:p>
      </dgm:t>
    </dgm:pt>
    <dgm:pt modelId="{1F5B6EC3-97F1-4E88-B2BD-D6A343C3D501}" type="parTrans" cxnId="{979E5282-2B4A-4744-A587-B96A49B389C8}">
      <dgm:prSet/>
      <dgm:spPr/>
      <dgm:t>
        <a:bodyPr/>
        <a:lstStyle/>
        <a:p>
          <a:endParaRPr lang="en-US"/>
        </a:p>
      </dgm:t>
    </dgm:pt>
    <dgm:pt modelId="{F18C4CA0-9E2B-4B66-AE5C-DA4E7D600C2D}" type="sibTrans" cxnId="{979E5282-2B4A-4744-A587-B96A49B389C8}">
      <dgm:prSet/>
      <dgm:spPr/>
      <dgm:t>
        <a:bodyPr/>
        <a:lstStyle/>
        <a:p>
          <a:endParaRPr lang="en-US"/>
        </a:p>
      </dgm:t>
    </dgm:pt>
    <dgm:pt modelId="{42B2F51F-5929-4EAF-B393-6B57C20960BC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49327ACC-DF0C-44D2-96E1-7298EEF891B8}" type="parTrans" cxnId="{9E8ADF2C-AAF0-4AF3-8D6A-250C95041FF9}">
      <dgm:prSet/>
      <dgm:spPr/>
      <dgm:t>
        <a:bodyPr/>
        <a:lstStyle/>
        <a:p>
          <a:endParaRPr lang="en-US"/>
        </a:p>
      </dgm:t>
    </dgm:pt>
    <dgm:pt modelId="{11CB4A2B-DC54-43D7-A377-96C0F219BF84}" type="sibTrans" cxnId="{9E8ADF2C-AAF0-4AF3-8D6A-250C95041FF9}">
      <dgm:prSet/>
      <dgm:spPr/>
      <dgm:t>
        <a:bodyPr/>
        <a:lstStyle/>
        <a:p>
          <a:endParaRPr lang="en-US"/>
        </a:p>
      </dgm:t>
    </dgm:pt>
    <dgm:pt modelId="{D8CC82CC-EE94-4571-BA76-A326DF48EEF8}" type="pres">
      <dgm:prSet presAssocID="{CCD24C66-F3F3-496C-9A52-B8607CB8DAC9}" presName="Name0" presStyleCnt="0">
        <dgm:presLayoutVars>
          <dgm:dir/>
          <dgm:animLvl val="lvl"/>
          <dgm:resizeHandles val="exact"/>
        </dgm:presLayoutVars>
      </dgm:prSet>
      <dgm:spPr/>
    </dgm:pt>
    <dgm:pt modelId="{4995E7ED-BD4E-4918-961C-388195D8E5D5}" type="pres">
      <dgm:prSet presAssocID="{CCAA5429-812F-4627-9988-7FDFB888BFF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7873A18-5825-4A91-8E96-1DAA01AAAF08}" type="pres">
      <dgm:prSet presAssocID="{79559E2E-D88F-47D9-8378-FE7A95EFEB4E}" presName="parTxOnlySpace" presStyleCnt="0"/>
      <dgm:spPr/>
    </dgm:pt>
    <dgm:pt modelId="{4D3794F0-2CC2-4E4E-A4E0-909412708116}" type="pres">
      <dgm:prSet presAssocID="{4F418418-5E4C-4A50-86BB-4E1263D2E92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6869DD7-5933-4051-BABB-EE8C918AE92B}" type="pres">
      <dgm:prSet presAssocID="{F18C4CA0-9E2B-4B66-AE5C-DA4E7D600C2D}" presName="parTxOnlySpace" presStyleCnt="0"/>
      <dgm:spPr/>
    </dgm:pt>
    <dgm:pt modelId="{F33D430E-75CC-4581-BDA8-890D9CB9F443}" type="pres">
      <dgm:prSet presAssocID="{ACEE69AF-EACF-4DD3-825D-12939766130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FF445D8-7B0F-4BBF-9646-52F5CE7845B4}" type="pres">
      <dgm:prSet presAssocID="{569C20D2-41F4-4CBE-84CF-1C521873F5B3}" presName="parTxOnlySpace" presStyleCnt="0"/>
      <dgm:spPr/>
    </dgm:pt>
    <dgm:pt modelId="{FFA212EB-6AED-4BF0-844D-CF5E57DEAA17}" type="pres">
      <dgm:prSet presAssocID="{42B2F51F-5929-4EAF-B393-6B57C20960B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53E89B0-0388-4863-A695-3A578EEF33E2}" type="pres">
      <dgm:prSet presAssocID="{11CB4A2B-DC54-43D7-A377-96C0F219BF84}" presName="parTxOnlySpace" presStyleCnt="0"/>
      <dgm:spPr/>
    </dgm:pt>
    <dgm:pt modelId="{6B665AAF-4304-4EBF-9516-1CD6AC826541}" type="pres">
      <dgm:prSet presAssocID="{4390B770-DDDA-40D7-B406-27F9F142469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E8ADF2C-AAF0-4AF3-8D6A-250C95041FF9}" srcId="{CCD24C66-F3F3-496C-9A52-B8607CB8DAC9}" destId="{42B2F51F-5929-4EAF-B393-6B57C20960BC}" srcOrd="3" destOrd="0" parTransId="{49327ACC-DF0C-44D2-96E1-7298EEF891B8}" sibTransId="{11CB4A2B-DC54-43D7-A377-96C0F219BF84}"/>
    <dgm:cxn modelId="{D1B202A7-85BC-41ED-A9F6-0BA91E980F42}" type="presOf" srcId="{CCD24C66-F3F3-496C-9A52-B8607CB8DAC9}" destId="{D8CC82CC-EE94-4571-BA76-A326DF48EEF8}" srcOrd="0" destOrd="0" presId="urn:microsoft.com/office/officeart/2005/8/layout/chevron1"/>
    <dgm:cxn modelId="{BAA27DC5-8686-4900-A2E2-E95FCA165D44}" type="presOf" srcId="{4390B770-DDDA-40D7-B406-27F9F1424694}" destId="{6B665AAF-4304-4EBF-9516-1CD6AC826541}" srcOrd="0" destOrd="0" presId="urn:microsoft.com/office/officeart/2005/8/layout/chevron1"/>
    <dgm:cxn modelId="{A605B820-B1DE-4B2A-BBF5-8B40F68BF2C9}" type="presOf" srcId="{CCAA5429-812F-4627-9988-7FDFB888BFFD}" destId="{4995E7ED-BD4E-4918-961C-388195D8E5D5}" srcOrd="0" destOrd="0" presId="urn:microsoft.com/office/officeart/2005/8/layout/chevron1"/>
    <dgm:cxn modelId="{003A2014-B32A-4A12-B142-BF8A0807355E}" type="presOf" srcId="{4F418418-5E4C-4A50-86BB-4E1263D2E92A}" destId="{4D3794F0-2CC2-4E4E-A4E0-909412708116}" srcOrd="0" destOrd="0" presId="urn:microsoft.com/office/officeart/2005/8/layout/chevron1"/>
    <dgm:cxn modelId="{110C3EAD-825F-440C-8CC7-805209AB9ADA}" type="presOf" srcId="{42B2F51F-5929-4EAF-B393-6B57C20960BC}" destId="{FFA212EB-6AED-4BF0-844D-CF5E57DEAA17}" srcOrd="0" destOrd="0" presId="urn:microsoft.com/office/officeart/2005/8/layout/chevron1"/>
    <dgm:cxn modelId="{ED11BF5C-CB5C-423F-BF9F-17C9EDE718F7}" srcId="{CCD24C66-F3F3-496C-9A52-B8607CB8DAC9}" destId="{ACEE69AF-EACF-4DD3-825D-129397661305}" srcOrd="2" destOrd="0" parTransId="{0A542D54-3371-441B-A736-C9A504CE4B46}" sibTransId="{569C20D2-41F4-4CBE-84CF-1C521873F5B3}"/>
    <dgm:cxn modelId="{A43FF495-A5A7-4EE3-BD95-85B9CE5FAED9}" srcId="{CCD24C66-F3F3-496C-9A52-B8607CB8DAC9}" destId="{CCAA5429-812F-4627-9988-7FDFB888BFFD}" srcOrd="0" destOrd="0" parTransId="{0059EF99-86D9-4862-9246-F11EE32DAD61}" sibTransId="{79559E2E-D88F-47D9-8378-FE7A95EFEB4E}"/>
    <dgm:cxn modelId="{67D02D8F-A1EF-4107-8E72-56E972474E2E}" type="presOf" srcId="{ACEE69AF-EACF-4DD3-825D-129397661305}" destId="{F33D430E-75CC-4581-BDA8-890D9CB9F443}" srcOrd="0" destOrd="0" presId="urn:microsoft.com/office/officeart/2005/8/layout/chevron1"/>
    <dgm:cxn modelId="{979E5282-2B4A-4744-A587-B96A49B389C8}" srcId="{CCD24C66-F3F3-496C-9A52-B8607CB8DAC9}" destId="{4F418418-5E4C-4A50-86BB-4E1263D2E92A}" srcOrd="1" destOrd="0" parTransId="{1F5B6EC3-97F1-4E88-B2BD-D6A343C3D501}" sibTransId="{F18C4CA0-9E2B-4B66-AE5C-DA4E7D600C2D}"/>
    <dgm:cxn modelId="{5AE3F5F1-F026-44BD-BF2A-2F188727E48E}" srcId="{CCD24C66-F3F3-496C-9A52-B8607CB8DAC9}" destId="{4390B770-DDDA-40D7-B406-27F9F1424694}" srcOrd="4" destOrd="0" parTransId="{1C4FF2CC-3FE0-4C84-BF04-98596C199E07}" sibTransId="{A6334183-A862-416F-882D-798ABC2CCEB2}"/>
    <dgm:cxn modelId="{0DE17D30-ABCF-46A2-B79F-CE0CFDFC103F}" type="presParOf" srcId="{D8CC82CC-EE94-4571-BA76-A326DF48EEF8}" destId="{4995E7ED-BD4E-4918-961C-388195D8E5D5}" srcOrd="0" destOrd="0" presId="urn:microsoft.com/office/officeart/2005/8/layout/chevron1"/>
    <dgm:cxn modelId="{22FD2FDE-40E5-41A0-94B7-795BAEE58301}" type="presParOf" srcId="{D8CC82CC-EE94-4571-BA76-A326DF48EEF8}" destId="{A7873A18-5825-4A91-8E96-1DAA01AAAF08}" srcOrd="1" destOrd="0" presId="urn:microsoft.com/office/officeart/2005/8/layout/chevron1"/>
    <dgm:cxn modelId="{8A980E6F-907A-4175-A72D-3B87428F986A}" type="presParOf" srcId="{D8CC82CC-EE94-4571-BA76-A326DF48EEF8}" destId="{4D3794F0-2CC2-4E4E-A4E0-909412708116}" srcOrd="2" destOrd="0" presId="urn:microsoft.com/office/officeart/2005/8/layout/chevron1"/>
    <dgm:cxn modelId="{1E6018FE-F59B-4568-AEC6-89DB602D6F42}" type="presParOf" srcId="{D8CC82CC-EE94-4571-BA76-A326DF48EEF8}" destId="{46869DD7-5933-4051-BABB-EE8C918AE92B}" srcOrd="3" destOrd="0" presId="urn:microsoft.com/office/officeart/2005/8/layout/chevron1"/>
    <dgm:cxn modelId="{2FF9EAD4-A56A-45AA-92D8-A08F060E56F4}" type="presParOf" srcId="{D8CC82CC-EE94-4571-BA76-A326DF48EEF8}" destId="{F33D430E-75CC-4581-BDA8-890D9CB9F443}" srcOrd="4" destOrd="0" presId="urn:microsoft.com/office/officeart/2005/8/layout/chevron1"/>
    <dgm:cxn modelId="{24E57269-8A30-49BC-B353-78683BD15DE6}" type="presParOf" srcId="{D8CC82CC-EE94-4571-BA76-A326DF48EEF8}" destId="{3FF445D8-7B0F-4BBF-9646-52F5CE7845B4}" srcOrd="5" destOrd="0" presId="urn:microsoft.com/office/officeart/2005/8/layout/chevron1"/>
    <dgm:cxn modelId="{62A1BA8B-F429-4E11-97BD-A0F2449667B2}" type="presParOf" srcId="{D8CC82CC-EE94-4571-BA76-A326DF48EEF8}" destId="{FFA212EB-6AED-4BF0-844D-CF5E57DEAA17}" srcOrd="6" destOrd="0" presId="urn:microsoft.com/office/officeart/2005/8/layout/chevron1"/>
    <dgm:cxn modelId="{03BF428A-9BB2-4189-946F-1E2832308D90}" type="presParOf" srcId="{D8CC82CC-EE94-4571-BA76-A326DF48EEF8}" destId="{C53E89B0-0388-4863-A695-3A578EEF33E2}" srcOrd="7" destOrd="0" presId="urn:microsoft.com/office/officeart/2005/8/layout/chevron1"/>
    <dgm:cxn modelId="{D3F7C5F5-DE1F-43AD-B7C4-303EBADDE105}" type="presParOf" srcId="{D8CC82CC-EE94-4571-BA76-A326DF48EEF8}" destId="{6B665AAF-4304-4EBF-9516-1CD6AC82654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B85CE6-D697-4F97-B4B4-5FE970A2C2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F1A3A04-6EF6-472B-BE5E-A06585C85A52}">
      <dgm:prSet phldrT="[Text]" custT="1"/>
      <dgm:spPr/>
      <dgm:t>
        <a:bodyPr/>
        <a:lstStyle/>
        <a:p>
          <a:r>
            <a:rPr lang="en-US" sz="1100" dirty="0"/>
            <a:t>Global</a:t>
          </a:r>
        </a:p>
      </dgm:t>
    </dgm:pt>
    <dgm:pt modelId="{C43765C6-DE39-4988-9C1D-0D00A10BE1D2}" type="parTrans" cxnId="{6A655F63-2CFE-48FA-8AEC-517BB350881F}">
      <dgm:prSet/>
      <dgm:spPr/>
      <dgm:t>
        <a:bodyPr/>
        <a:lstStyle/>
        <a:p>
          <a:endParaRPr lang="en-US"/>
        </a:p>
      </dgm:t>
    </dgm:pt>
    <dgm:pt modelId="{5F3EE041-0486-4763-80F4-6566E863FA76}" type="sibTrans" cxnId="{6A655F63-2CFE-48FA-8AEC-517BB350881F}">
      <dgm:prSet/>
      <dgm:spPr/>
      <dgm:t>
        <a:bodyPr/>
        <a:lstStyle/>
        <a:p>
          <a:endParaRPr lang="en-US"/>
        </a:p>
      </dgm:t>
    </dgm:pt>
    <dgm:pt modelId="{9CD4CBB6-0485-46E7-9353-1BDED994E314}">
      <dgm:prSet phldrT="[Text]"/>
      <dgm:spPr/>
      <dgm:t>
        <a:bodyPr/>
        <a:lstStyle/>
        <a:p>
          <a:r>
            <a:rPr lang="en-US" dirty="0"/>
            <a:t>Socio-technical</a:t>
          </a:r>
        </a:p>
      </dgm:t>
    </dgm:pt>
    <dgm:pt modelId="{15BCECDA-27FC-4717-8599-A0B45145E870}" type="parTrans" cxnId="{724F195C-5B3B-4E90-9245-757710EEAFD5}">
      <dgm:prSet/>
      <dgm:spPr/>
      <dgm:t>
        <a:bodyPr/>
        <a:lstStyle/>
        <a:p>
          <a:endParaRPr lang="en-US"/>
        </a:p>
      </dgm:t>
    </dgm:pt>
    <dgm:pt modelId="{713BFF7D-0121-4351-B071-9E54EF525D5E}" type="sibTrans" cxnId="{724F195C-5B3B-4E90-9245-757710EEAFD5}">
      <dgm:prSet/>
      <dgm:spPr/>
      <dgm:t>
        <a:bodyPr/>
        <a:lstStyle/>
        <a:p>
          <a:endParaRPr lang="en-US"/>
        </a:p>
      </dgm:t>
    </dgm:pt>
    <dgm:pt modelId="{B3229A9B-DB98-4FD3-8EF0-AD0091135E3B}">
      <dgm:prSet phldrT="[Text]"/>
      <dgm:spPr/>
      <dgm:t>
        <a:bodyPr/>
        <a:lstStyle/>
        <a:p>
          <a:r>
            <a:rPr lang="en-US" dirty="0"/>
            <a:t>Foundational</a:t>
          </a:r>
        </a:p>
      </dgm:t>
    </dgm:pt>
    <dgm:pt modelId="{7A961EBB-0674-4CA5-886D-2051E390A785}" type="parTrans" cxnId="{7EA048B7-36FA-44DB-9680-F737A7EEF51F}">
      <dgm:prSet/>
      <dgm:spPr/>
      <dgm:t>
        <a:bodyPr/>
        <a:lstStyle/>
        <a:p>
          <a:endParaRPr lang="en-US"/>
        </a:p>
      </dgm:t>
    </dgm:pt>
    <dgm:pt modelId="{319B8D4F-72B9-409C-943E-E4DB9F7B4FBB}" type="sibTrans" cxnId="{7EA048B7-36FA-44DB-9680-F737A7EEF51F}">
      <dgm:prSet/>
      <dgm:spPr/>
      <dgm:t>
        <a:bodyPr/>
        <a:lstStyle/>
        <a:p>
          <a:endParaRPr lang="en-US"/>
        </a:p>
      </dgm:t>
    </dgm:pt>
    <dgm:pt modelId="{BCAF847B-1231-467D-B3F7-D417AC009263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D3F5C33B-7B52-4B66-8A9B-D836BEAAFC34}" type="parTrans" cxnId="{1CF942EC-F6FF-4AAB-A757-EB3BE62A722F}">
      <dgm:prSet/>
      <dgm:spPr/>
      <dgm:t>
        <a:bodyPr/>
        <a:lstStyle/>
        <a:p>
          <a:endParaRPr lang="en-US"/>
        </a:p>
      </dgm:t>
    </dgm:pt>
    <dgm:pt modelId="{6EC39F2F-0B85-4148-B1D0-C4D6D1F2C22B}" type="sibTrans" cxnId="{1CF942EC-F6FF-4AAB-A757-EB3BE62A722F}">
      <dgm:prSet/>
      <dgm:spPr/>
      <dgm:t>
        <a:bodyPr/>
        <a:lstStyle/>
        <a:p>
          <a:endParaRPr lang="en-US"/>
        </a:p>
      </dgm:t>
    </dgm:pt>
    <dgm:pt modelId="{7C072E3A-F044-4085-8909-CEAEF8F84A74}">
      <dgm:prSet phldrT="[Text]"/>
      <dgm:spPr/>
      <dgm:t>
        <a:bodyPr/>
        <a:lstStyle/>
        <a:p>
          <a:r>
            <a:rPr lang="en-US" dirty="0"/>
            <a:t>Early (planning, workflow, champions)</a:t>
          </a:r>
        </a:p>
      </dgm:t>
    </dgm:pt>
    <dgm:pt modelId="{A3C1D758-CBCD-453F-BF02-1875DD1C22CD}" type="parTrans" cxnId="{58375200-E1FE-4C57-A373-B8974CB5266F}">
      <dgm:prSet/>
      <dgm:spPr/>
      <dgm:t>
        <a:bodyPr/>
        <a:lstStyle/>
        <a:p>
          <a:endParaRPr lang="en-US"/>
        </a:p>
      </dgm:t>
    </dgm:pt>
    <dgm:pt modelId="{ACB0A622-D448-45A2-B1EB-7899B767C81F}" type="sibTrans" cxnId="{58375200-E1FE-4C57-A373-B8974CB5266F}">
      <dgm:prSet/>
      <dgm:spPr/>
      <dgm:t>
        <a:bodyPr/>
        <a:lstStyle/>
        <a:p>
          <a:endParaRPr lang="en-US"/>
        </a:p>
      </dgm:t>
    </dgm:pt>
    <dgm:pt modelId="{25B4BECF-E11B-46F8-AE89-BAD12B3F653C}">
      <dgm:prSet phldrT="[Text]"/>
      <dgm:spPr/>
      <dgm:t>
        <a:bodyPr/>
        <a:lstStyle/>
        <a:p>
          <a:r>
            <a:rPr lang="en-US" dirty="0"/>
            <a:t>Actual (materials, training, support)</a:t>
          </a:r>
        </a:p>
      </dgm:t>
    </dgm:pt>
    <dgm:pt modelId="{6110CD43-B414-4F10-A9E0-C1011DDA09F4}" type="parTrans" cxnId="{82ED23A2-C9B2-4428-98EB-D14031ACD0FF}">
      <dgm:prSet/>
      <dgm:spPr/>
      <dgm:t>
        <a:bodyPr/>
        <a:lstStyle/>
        <a:p>
          <a:endParaRPr lang="en-US"/>
        </a:p>
      </dgm:t>
    </dgm:pt>
    <dgm:pt modelId="{A36B9C76-241D-4C07-B3EE-2623DCCEB0F4}" type="sibTrans" cxnId="{82ED23A2-C9B2-4428-98EB-D14031ACD0FF}">
      <dgm:prSet/>
      <dgm:spPr/>
      <dgm:t>
        <a:bodyPr/>
        <a:lstStyle/>
        <a:p>
          <a:endParaRPr lang="en-US"/>
        </a:p>
      </dgm:t>
    </dgm:pt>
    <dgm:pt modelId="{982AC031-6D8B-4AB8-896D-0C1E808AF6B1}">
      <dgm:prSet phldrT="[Text]"/>
      <dgm:spPr/>
      <dgm:t>
        <a:bodyPr/>
        <a:lstStyle/>
        <a:p>
          <a:r>
            <a:rPr lang="en-US" dirty="0"/>
            <a:t>Recovery (iteration, responsiveness)</a:t>
          </a:r>
        </a:p>
      </dgm:t>
    </dgm:pt>
    <dgm:pt modelId="{89A877A4-348B-496D-A830-6DC299E56C18}" type="parTrans" cxnId="{4E7183B0-0780-4C67-8884-7D39CD82C21B}">
      <dgm:prSet/>
      <dgm:spPr/>
      <dgm:t>
        <a:bodyPr/>
        <a:lstStyle/>
        <a:p>
          <a:endParaRPr lang="en-US"/>
        </a:p>
      </dgm:t>
    </dgm:pt>
    <dgm:pt modelId="{5A2EB16B-381A-4C56-882E-D40F79848ECD}" type="sibTrans" cxnId="{4E7183B0-0780-4C67-8884-7D39CD82C21B}">
      <dgm:prSet/>
      <dgm:spPr/>
      <dgm:t>
        <a:bodyPr/>
        <a:lstStyle/>
        <a:p>
          <a:endParaRPr lang="en-US"/>
        </a:p>
      </dgm:t>
    </dgm:pt>
    <dgm:pt modelId="{DB4E3D22-6A2A-47AA-821D-8D9A6FF70A65}">
      <dgm:prSet phldrT="[Text]"/>
      <dgm:spPr/>
      <dgm:t>
        <a:bodyPr/>
        <a:lstStyle/>
        <a:p>
          <a:r>
            <a:rPr lang="en-US" dirty="0"/>
            <a:t>Communications</a:t>
          </a:r>
        </a:p>
      </dgm:t>
    </dgm:pt>
    <dgm:pt modelId="{716EFC23-BDEE-48A1-AD5D-477598D8948A}" type="parTrans" cxnId="{136179F3-E820-491E-9002-EB7A206E9C2A}">
      <dgm:prSet/>
      <dgm:spPr/>
      <dgm:t>
        <a:bodyPr/>
        <a:lstStyle/>
        <a:p>
          <a:endParaRPr lang="en-US"/>
        </a:p>
      </dgm:t>
    </dgm:pt>
    <dgm:pt modelId="{C2ED57C9-7327-4386-8580-481E9AD14A8A}" type="sibTrans" cxnId="{136179F3-E820-491E-9002-EB7A206E9C2A}">
      <dgm:prSet/>
      <dgm:spPr/>
      <dgm:t>
        <a:bodyPr/>
        <a:lstStyle/>
        <a:p>
          <a:endParaRPr lang="en-US"/>
        </a:p>
      </dgm:t>
    </dgm:pt>
    <dgm:pt modelId="{F3219510-19B7-476D-BD82-94F007290B68}">
      <dgm:prSet phldrT="[Text]"/>
      <dgm:spPr/>
      <dgm:t>
        <a:bodyPr/>
        <a:lstStyle/>
        <a:p>
          <a:r>
            <a:rPr lang="en-US" dirty="0"/>
            <a:t>Leadership</a:t>
          </a:r>
        </a:p>
      </dgm:t>
    </dgm:pt>
    <dgm:pt modelId="{5CAF0D68-4976-4183-9926-FCC2A2A76C84}" type="parTrans" cxnId="{6FE8BAE6-98E6-48B3-9E35-E229F8F136D2}">
      <dgm:prSet/>
      <dgm:spPr/>
      <dgm:t>
        <a:bodyPr/>
        <a:lstStyle/>
        <a:p>
          <a:endParaRPr lang="en-US"/>
        </a:p>
      </dgm:t>
    </dgm:pt>
    <dgm:pt modelId="{1B314DA1-292B-4635-A9F3-3B4337BEAC9B}" type="sibTrans" cxnId="{6FE8BAE6-98E6-48B3-9E35-E229F8F136D2}">
      <dgm:prSet/>
      <dgm:spPr/>
      <dgm:t>
        <a:bodyPr/>
        <a:lstStyle/>
        <a:p>
          <a:endParaRPr lang="en-US"/>
        </a:p>
      </dgm:t>
    </dgm:pt>
    <dgm:pt modelId="{8A094369-E07B-4513-871C-49E567160E3E}">
      <dgm:prSet phldrT="[Text]"/>
      <dgm:spPr/>
      <dgm:t>
        <a:bodyPr/>
        <a:lstStyle/>
        <a:p>
          <a:r>
            <a:rPr lang="en-US" dirty="0"/>
            <a:t>Organizational</a:t>
          </a:r>
        </a:p>
      </dgm:t>
    </dgm:pt>
    <dgm:pt modelId="{B0582AE7-7396-4AFC-8FBF-9D6D803E8F06}" type="parTrans" cxnId="{6FB4E2F8-80F9-4341-AA6E-BA68BC96D941}">
      <dgm:prSet/>
      <dgm:spPr/>
      <dgm:t>
        <a:bodyPr/>
        <a:lstStyle/>
        <a:p>
          <a:endParaRPr lang="en-US"/>
        </a:p>
      </dgm:t>
    </dgm:pt>
    <dgm:pt modelId="{DF559707-FCE1-4E9A-A8F6-15BDF8636287}" type="sibTrans" cxnId="{6FB4E2F8-80F9-4341-AA6E-BA68BC96D941}">
      <dgm:prSet/>
      <dgm:spPr/>
      <dgm:t>
        <a:bodyPr/>
        <a:lstStyle/>
        <a:p>
          <a:endParaRPr lang="en-US"/>
        </a:p>
      </dgm:t>
    </dgm:pt>
    <dgm:pt modelId="{9C12F9F1-12CB-4D52-8C02-A1B5D0393309}">
      <dgm:prSet phldrT="[Text]"/>
      <dgm:spPr/>
      <dgm:t>
        <a:bodyPr/>
        <a:lstStyle/>
        <a:p>
          <a:r>
            <a:rPr lang="en-US" dirty="0"/>
            <a:t>Culture</a:t>
          </a:r>
        </a:p>
      </dgm:t>
    </dgm:pt>
    <dgm:pt modelId="{F9123D76-AE19-4542-A222-5CAB072881E5}" type="parTrans" cxnId="{25CFBA38-CADA-4DE0-B133-F0E631974D63}">
      <dgm:prSet/>
      <dgm:spPr/>
      <dgm:t>
        <a:bodyPr/>
        <a:lstStyle/>
        <a:p>
          <a:endParaRPr lang="en-US"/>
        </a:p>
      </dgm:t>
    </dgm:pt>
    <dgm:pt modelId="{14AC1EFD-F2A6-4CCE-8410-2B76BBCE2704}" type="sibTrans" cxnId="{25CFBA38-CADA-4DE0-B133-F0E631974D63}">
      <dgm:prSet/>
      <dgm:spPr/>
      <dgm:t>
        <a:bodyPr/>
        <a:lstStyle/>
        <a:p>
          <a:endParaRPr lang="en-US"/>
        </a:p>
      </dgm:t>
    </dgm:pt>
    <dgm:pt modelId="{D11B1AE2-725D-47A6-AC2D-43A6ABD31B21}">
      <dgm:prSet phldrT="[Text]"/>
      <dgm:spPr/>
      <dgm:t>
        <a:bodyPr/>
        <a:lstStyle/>
        <a:p>
          <a:r>
            <a:rPr lang="en-US" dirty="0"/>
            <a:t>Other major org efforts</a:t>
          </a:r>
        </a:p>
      </dgm:t>
    </dgm:pt>
    <dgm:pt modelId="{2C82B697-2A13-474B-B9C4-9E3DB59C0FB0}" type="parTrans" cxnId="{59F07EB9-2950-4BA9-8F0A-762593FDB673}">
      <dgm:prSet/>
      <dgm:spPr/>
      <dgm:t>
        <a:bodyPr/>
        <a:lstStyle/>
        <a:p>
          <a:endParaRPr lang="en-US"/>
        </a:p>
      </dgm:t>
    </dgm:pt>
    <dgm:pt modelId="{AA1D2F95-6C5E-435F-BC8C-0AB45EC9DE5E}" type="sibTrans" cxnId="{59F07EB9-2950-4BA9-8F0A-762593FDB673}">
      <dgm:prSet/>
      <dgm:spPr/>
      <dgm:t>
        <a:bodyPr/>
        <a:lstStyle/>
        <a:p>
          <a:endParaRPr lang="en-US"/>
        </a:p>
      </dgm:t>
    </dgm:pt>
    <dgm:pt modelId="{D9B9E42C-77A1-43AB-BCB8-ABFF131D30FD}">
      <dgm:prSet phldrT="[Text]"/>
      <dgm:spPr/>
      <dgm:t>
        <a:bodyPr/>
        <a:lstStyle/>
        <a:p>
          <a:r>
            <a:rPr lang="en-US" dirty="0"/>
            <a:t>Strategy</a:t>
          </a:r>
        </a:p>
      </dgm:t>
    </dgm:pt>
    <dgm:pt modelId="{26FAFC11-E4EA-4FA1-9C64-30250A13F3B9}" type="parTrans" cxnId="{4CEEF4D1-F7DB-40FA-98D8-C4E6253A0CDA}">
      <dgm:prSet/>
      <dgm:spPr/>
      <dgm:t>
        <a:bodyPr/>
        <a:lstStyle/>
        <a:p>
          <a:endParaRPr lang="en-US"/>
        </a:p>
      </dgm:t>
    </dgm:pt>
    <dgm:pt modelId="{2EEA4309-FBF8-469E-A7F4-70283F214AA9}" type="sibTrans" cxnId="{4CEEF4D1-F7DB-40FA-98D8-C4E6253A0CDA}">
      <dgm:prSet/>
      <dgm:spPr/>
      <dgm:t>
        <a:bodyPr/>
        <a:lstStyle/>
        <a:p>
          <a:endParaRPr lang="en-US"/>
        </a:p>
      </dgm:t>
    </dgm:pt>
    <dgm:pt modelId="{F8AA7788-B680-4826-8241-F505A613FF88}">
      <dgm:prSet phldrT="[Text]"/>
      <dgm:spPr/>
      <dgm:t>
        <a:bodyPr/>
        <a:lstStyle/>
        <a:p>
          <a:r>
            <a:rPr lang="en-US" dirty="0"/>
            <a:t>Technical feasibility</a:t>
          </a:r>
        </a:p>
      </dgm:t>
    </dgm:pt>
    <dgm:pt modelId="{3FF4D2B6-D2F5-4AE0-ABF4-944EF5DE5C1F}" type="parTrans" cxnId="{AFC143E7-164E-486E-92F5-F56C8DDD494D}">
      <dgm:prSet/>
      <dgm:spPr/>
      <dgm:t>
        <a:bodyPr/>
        <a:lstStyle/>
        <a:p>
          <a:endParaRPr lang="en-US"/>
        </a:p>
      </dgm:t>
    </dgm:pt>
    <dgm:pt modelId="{21F0BE7B-0B2C-4DB7-8A84-940CD89C26B7}" type="sibTrans" cxnId="{AFC143E7-164E-486E-92F5-F56C8DDD494D}">
      <dgm:prSet/>
      <dgm:spPr/>
      <dgm:t>
        <a:bodyPr/>
        <a:lstStyle/>
        <a:p>
          <a:endParaRPr lang="en-US"/>
        </a:p>
      </dgm:t>
    </dgm:pt>
    <dgm:pt modelId="{9302B7C4-746D-434C-99D8-6904890A6D08}">
      <dgm:prSet phldrT="[Text]"/>
      <dgm:spPr/>
      <dgm:t>
        <a:bodyPr/>
        <a:lstStyle/>
        <a:p>
          <a:r>
            <a:rPr lang="en-US" dirty="0"/>
            <a:t>Team</a:t>
          </a:r>
        </a:p>
      </dgm:t>
    </dgm:pt>
    <dgm:pt modelId="{3D5CCAAA-0AF7-448F-99D7-36A71EC10CCE}" type="parTrans" cxnId="{6A4178C8-631A-4F93-B59E-B82D288893DA}">
      <dgm:prSet/>
      <dgm:spPr/>
      <dgm:t>
        <a:bodyPr/>
        <a:lstStyle/>
        <a:p>
          <a:endParaRPr lang="en-US"/>
        </a:p>
      </dgm:t>
    </dgm:pt>
    <dgm:pt modelId="{DB74565B-1FE1-45D9-9254-9012E38311DE}" type="sibTrans" cxnId="{6A4178C8-631A-4F93-B59E-B82D288893DA}">
      <dgm:prSet/>
      <dgm:spPr/>
      <dgm:t>
        <a:bodyPr/>
        <a:lstStyle/>
        <a:p>
          <a:endParaRPr lang="en-US"/>
        </a:p>
      </dgm:t>
    </dgm:pt>
    <dgm:pt modelId="{EDA22F3A-4C32-4049-A135-C5EA411CB566}" type="pres">
      <dgm:prSet presAssocID="{CFB85CE6-D697-4F97-B4B4-5FE970A2C2CC}" presName="Name0" presStyleCnt="0">
        <dgm:presLayoutVars>
          <dgm:dir/>
          <dgm:animLvl val="lvl"/>
          <dgm:resizeHandles val="exact"/>
        </dgm:presLayoutVars>
      </dgm:prSet>
      <dgm:spPr/>
    </dgm:pt>
    <dgm:pt modelId="{5F27A55F-C348-4362-AC16-6F41FCA23DEB}" type="pres">
      <dgm:prSet presAssocID="{6F1A3A04-6EF6-472B-BE5E-A06585C85A52}" presName="Name8" presStyleCnt="0"/>
      <dgm:spPr/>
    </dgm:pt>
    <dgm:pt modelId="{3D632A6E-0099-494C-BC11-9C17940FDE69}" type="pres">
      <dgm:prSet presAssocID="{6F1A3A04-6EF6-472B-BE5E-A06585C85A52}" presName="level" presStyleLbl="node1" presStyleIdx="0" presStyleCnt="5">
        <dgm:presLayoutVars>
          <dgm:chMax val="1"/>
          <dgm:bulletEnabled val="1"/>
        </dgm:presLayoutVars>
      </dgm:prSet>
      <dgm:spPr/>
    </dgm:pt>
    <dgm:pt modelId="{A2FBE9A1-D264-481E-B7DD-58FC7FA0A177}" type="pres">
      <dgm:prSet presAssocID="{6F1A3A04-6EF6-472B-BE5E-A06585C85A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AB786B-D7AF-4B24-ABDC-DAF4CAB8B2EB}" type="pres">
      <dgm:prSet presAssocID="{BCAF847B-1231-467D-B3F7-D417AC009263}" presName="Name8" presStyleCnt="0"/>
      <dgm:spPr/>
    </dgm:pt>
    <dgm:pt modelId="{FCB5DA3B-CDE4-49DA-B812-03FCDBA54588}" type="pres">
      <dgm:prSet presAssocID="{BCAF847B-1231-467D-B3F7-D417AC009263}" presName="acctBkgd" presStyleLbl="alignAcc1" presStyleIdx="0" presStyleCnt="4"/>
      <dgm:spPr/>
    </dgm:pt>
    <dgm:pt modelId="{8F2F4FBF-1658-44FA-A86F-F538CAA425C3}" type="pres">
      <dgm:prSet presAssocID="{BCAF847B-1231-467D-B3F7-D417AC009263}" presName="acctTx" presStyleLbl="alignAcc1" presStyleIdx="0" presStyleCnt="4">
        <dgm:presLayoutVars>
          <dgm:bulletEnabled val="1"/>
        </dgm:presLayoutVars>
      </dgm:prSet>
      <dgm:spPr/>
    </dgm:pt>
    <dgm:pt modelId="{3528ADEB-0076-4613-837E-8A765C005E09}" type="pres">
      <dgm:prSet presAssocID="{BCAF847B-1231-467D-B3F7-D417AC009263}" presName="level" presStyleLbl="node1" presStyleIdx="1" presStyleCnt="5">
        <dgm:presLayoutVars>
          <dgm:chMax val="1"/>
          <dgm:bulletEnabled val="1"/>
        </dgm:presLayoutVars>
      </dgm:prSet>
      <dgm:spPr/>
    </dgm:pt>
    <dgm:pt modelId="{BAC7EC24-42F6-4766-BDF1-B70AF5C817A7}" type="pres">
      <dgm:prSet presAssocID="{BCAF847B-1231-467D-B3F7-D417AC00926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62A235F-5EAA-44A4-AFCE-A161DEE2267E}" type="pres">
      <dgm:prSet presAssocID="{9CD4CBB6-0485-46E7-9353-1BDED994E314}" presName="Name8" presStyleCnt="0"/>
      <dgm:spPr/>
    </dgm:pt>
    <dgm:pt modelId="{12FB43DA-6951-47D0-A6D4-BA92D4DE299A}" type="pres">
      <dgm:prSet presAssocID="{9CD4CBB6-0485-46E7-9353-1BDED994E314}" presName="acctBkgd" presStyleLbl="alignAcc1" presStyleIdx="1" presStyleCnt="4"/>
      <dgm:spPr/>
    </dgm:pt>
    <dgm:pt modelId="{C481CEBF-D5BB-44CD-8362-A84A28E97BC1}" type="pres">
      <dgm:prSet presAssocID="{9CD4CBB6-0485-46E7-9353-1BDED994E314}" presName="acctTx" presStyleLbl="alignAcc1" presStyleIdx="1" presStyleCnt="4">
        <dgm:presLayoutVars>
          <dgm:bulletEnabled val="1"/>
        </dgm:presLayoutVars>
      </dgm:prSet>
      <dgm:spPr/>
    </dgm:pt>
    <dgm:pt modelId="{7AE3F89A-5C90-4D6D-9AD5-BA12DFB8A5BF}" type="pres">
      <dgm:prSet presAssocID="{9CD4CBB6-0485-46E7-9353-1BDED994E314}" presName="level" presStyleLbl="node1" presStyleIdx="2" presStyleCnt="5">
        <dgm:presLayoutVars>
          <dgm:chMax val="1"/>
          <dgm:bulletEnabled val="1"/>
        </dgm:presLayoutVars>
      </dgm:prSet>
      <dgm:spPr/>
    </dgm:pt>
    <dgm:pt modelId="{1767FE84-3D7B-405A-BA16-EC7DD052798B}" type="pres">
      <dgm:prSet presAssocID="{9CD4CBB6-0485-46E7-9353-1BDED994E3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85AD2A-1DA3-4528-9D9A-8C337941AE04}" type="pres">
      <dgm:prSet presAssocID="{8A094369-E07B-4513-871C-49E567160E3E}" presName="Name8" presStyleCnt="0"/>
      <dgm:spPr/>
    </dgm:pt>
    <dgm:pt modelId="{FE7844DE-48F4-4BA6-9C67-5C0A1A24F1F5}" type="pres">
      <dgm:prSet presAssocID="{8A094369-E07B-4513-871C-49E567160E3E}" presName="acctBkgd" presStyleLbl="alignAcc1" presStyleIdx="2" presStyleCnt="4"/>
      <dgm:spPr/>
    </dgm:pt>
    <dgm:pt modelId="{9F937A51-5078-4E3F-888E-384941CA9C49}" type="pres">
      <dgm:prSet presAssocID="{8A094369-E07B-4513-871C-49E567160E3E}" presName="acctTx" presStyleLbl="alignAcc1" presStyleIdx="2" presStyleCnt="4">
        <dgm:presLayoutVars>
          <dgm:bulletEnabled val="1"/>
        </dgm:presLayoutVars>
      </dgm:prSet>
      <dgm:spPr/>
    </dgm:pt>
    <dgm:pt modelId="{61A00236-A65A-4A0A-B2B2-49C8A4D4FD59}" type="pres">
      <dgm:prSet presAssocID="{8A094369-E07B-4513-871C-49E567160E3E}" presName="level" presStyleLbl="node1" presStyleIdx="3" presStyleCnt="5">
        <dgm:presLayoutVars>
          <dgm:chMax val="1"/>
          <dgm:bulletEnabled val="1"/>
        </dgm:presLayoutVars>
      </dgm:prSet>
      <dgm:spPr/>
    </dgm:pt>
    <dgm:pt modelId="{50B8F52A-AC59-4A1A-9D49-7AAD0012A3B6}" type="pres">
      <dgm:prSet presAssocID="{8A094369-E07B-4513-871C-49E567160E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C12E0B8-AB85-4294-8BD4-6C9E8CE210F3}" type="pres">
      <dgm:prSet presAssocID="{B3229A9B-DB98-4FD3-8EF0-AD0091135E3B}" presName="Name8" presStyleCnt="0"/>
      <dgm:spPr/>
    </dgm:pt>
    <dgm:pt modelId="{7F9EE82D-C6E9-40F2-A935-EEAC8D35D7A5}" type="pres">
      <dgm:prSet presAssocID="{B3229A9B-DB98-4FD3-8EF0-AD0091135E3B}" presName="acctBkgd" presStyleLbl="alignAcc1" presStyleIdx="3" presStyleCnt="4"/>
      <dgm:spPr/>
    </dgm:pt>
    <dgm:pt modelId="{A83E47F7-5B30-4AC0-9606-81A995FEC39C}" type="pres">
      <dgm:prSet presAssocID="{B3229A9B-DB98-4FD3-8EF0-AD0091135E3B}" presName="acctTx" presStyleLbl="alignAcc1" presStyleIdx="3" presStyleCnt="4">
        <dgm:presLayoutVars>
          <dgm:bulletEnabled val="1"/>
        </dgm:presLayoutVars>
      </dgm:prSet>
      <dgm:spPr/>
    </dgm:pt>
    <dgm:pt modelId="{F82F64BD-3F01-4B90-88BE-8E1608DEB8FC}" type="pres">
      <dgm:prSet presAssocID="{B3229A9B-DB98-4FD3-8EF0-AD0091135E3B}" presName="level" presStyleLbl="node1" presStyleIdx="4" presStyleCnt="5">
        <dgm:presLayoutVars>
          <dgm:chMax val="1"/>
          <dgm:bulletEnabled val="1"/>
        </dgm:presLayoutVars>
      </dgm:prSet>
      <dgm:spPr/>
    </dgm:pt>
    <dgm:pt modelId="{15FB3CD6-CD5B-4BFB-B793-D3AB28EA514F}" type="pres">
      <dgm:prSet presAssocID="{B3229A9B-DB98-4FD3-8EF0-AD0091135E3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7833459-F816-4F9D-8C52-25A0AFE53590}" type="presOf" srcId="{9C12F9F1-12CB-4D52-8C02-A1B5D0393309}" destId="{9F937A51-5078-4E3F-888E-384941CA9C49}" srcOrd="1" destOrd="0" presId="urn:microsoft.com/office/officeart/2005/8/layout/pyramid1"/>
    <dgm:cxn modelId="{D34D7EFC-13D1-4C8B-8129-B9E0F04CEA95}" type="presOf" srcId="{B3229A9B-DB98-4FD3-8EF0-AD0091135E3B}" destId="{F82F64BD-3F01-4B90-88BE-8E1608DEB8FC}" srcOrd="0" destOrd="0" presId="urn:microsoft.com/office/officeart/2005/8/layout/pyramid1"/>
    <dgm:cxn modelId="{53BEB09D-5F83-41F7-86AC-8D1E69591E8B}" type="presOf" srcId="{CFB85CE6-D697-4F97-B4B4-5FE970A2C2CC}" destId="{EDA22F3A-4C32-4049-A135-C5EA411CB566}" srcOrd="0" destOrd="0" presId="urn:microsoft.com/office/officeart/2005/8/layout/pyramid1"/>
    <dgm:cxn modelId="{4E7183B0-0780-4C67-8884-7D39CD82C21B}" srcId="{BCAF847B-1231-467D-B3F7-D417AC009263}" destId="{982AC031-6D8B-4AB8-896D-0C1E808AF6B1}" srcOrd="2" destOrd="0" parTransId="{89A877A4-348B-496D-A830-6DC299E56C18}" sibTransId="{5A2EB16B-381A-4C56-882E-D40F79848ECD}"/>
    <dgm:cxn modelId="{9D4D1705-6A7E-4BE7-81EC-8A451D8B5AD1}" type="presOf" srcId="{DB4E3D22-6A2A-47AA-821D-8D9A6FF70A65}" destId="{C481CEBF-D5BB-44CD-8362-A84A28E97BC1}" srcOrd="1" destOrd="0" presId="urn:microsoft.com/office/officeart/2005/8/layout/pyramid1"/>
    <dgm:cxn modelId="{4F365D5B-DB18-4D98-8F7E-16D29CFB2399}" type="presOf" srcId="{9302B7C4-746D-434C-99D8-6904890A6D08}" destId="{7F9EE82D-C6E9-40F2-A935-EEAC8D35D7A5}" srcOrd="0" destOrd="1" presId="urn:microsoft.com/office/officeart/2005/8/layout/pyramid1"/>
    <dgm:cxn modelId="{31334A78-BAD2-4824-848C-F4F82146A4C9}" type="presOf" srcId="{25B4BECF-E11B-46F8-AE89-BAD12B3F653C}" destId="{8F2F4FBF-1658-44FA-A86F-F538CAA425C3}" srcOrd="1" destOrd="1" presId="urn:microsoft.com/office/officeart/2005/8/layout/pyramid1"/>
    <dgm:cxn modelId="{58375200-E1FE-4C57-A373-B8974CB5266F}" srcId="{BCAF847B-1231-467D-B3F7-D417AC009263}" destId="{7C072E3A-F044-4085-8909-CEAEF8F84A74}" srcOrd="0" destOrd="0" parTransId="{A3C1D758-CBCD-453F-BF02-1875DD1C22CD}" sibTransId="{ACB0A622-D448-45A2-B1EB-7899B767C81F}"/>
    <dgm:cxn modelId="{0AD913E3-DCA1-41CD-B853-E0C40C6CC12E}" type="presOf" srcId="{982AC031-6D8B-4AB8-896D-0C1E808AF6B1}" destId="{8F2F4FBF-1658-44FA-A86F-F538CAA425C3}" srcOrd="1" destOrd="2" presId="urn:microsoft.com/office/officeart/2005/8/layout/pyramid1"/>
    <dgm:cxn modelId="{6A4178C8-631A-4F93-B59E-B82D288893DA}" srcId="{B3229A9B-DB98-4FD3-8EF0-AD0091135E3B}" destId="{9302B7C4-746D-434C-99D8-6904890A6D08}" srcOrd="1" destOrd="0" parTransId="{3D5CCAAA-0AF7-448F-99D7-36A71EC10CCE}" sibTransId="{DB74565B-1FE1-45D9-9254-9012E38311DE}"/>
    <dgm:cxn modelId="{6FB4E2F8-80F9-4341-AA6E-BA68BC96D941}" srcId="{CFB85CE6-D697-4F97-B4B4-5FE970A2C2CC}" destId="{8A094369-E07B-4513-871C-49E567160E3E}" srcOrd="3" destOrd="0" parTransId="{B0582AE7-7396-4AFC-8FBF-9D6D803E8F06}" sibTransId="{DF559707-FCE1-4E9A-A8F6-15BDF8636287}"/>
    <dgm:cxn modelId="{18E8D6A4-72B3-4568-95F8-9C42BF513B63}" type="presOf" srcId="{982AC031-6D8B-4AB8-896D-0C1E808AF6B1}" destId="{FCB5DA3B-CDE4-49DA-B812-03FCDBA54588}" srcOrd="0" destOrd="2" presId="urn:microsoft.com/office/officeart/2005/8/layout/pyramid1"/>
    <dgm:cxn modelId="{AFC143E7-164E-486E-92F5-F56C8DDD494D}" srcId="{B3229A9B-DB98-4FD3-8EF0-AD0091135E3B}" destId="{F8AA7788-B680-4826-8241-F505A613FF88}" srcOrd="0" destOrd="0" parTransId="{3FF4D2B6-D2F5-4AE0-ABF4-944EF5DE5C1F}" sibTransId="{21F0BE7B-0B2C-4DB7-8A84-940CD89C26B7}"/>
    <dgm:cxn modelId="{329CA28B-59E5-4BE7-AC6A-FFCC8074368A}" type="presOf" srcId="{9302B7C4-746D-434C-99D8-6904890A6D08}" destId="{A83E47F7-5B30-4AC0-9606-81A995FEC39C}" srcOrd="1" destOrd="1" presId="urn:microsoft.com/office/officeart/2005/8/layout/pyramid1"/>
    <dgm:cxn modelId="{22B8908F-25D1-4D0B-A4CB-BD03BC0D8BF9}" type="presOf" srcId="{B3229A9B-DB98-4FD3-8EF0-AD0091135E3B}" destId="{15FB3CD6-CD5B-4BFB-B793-D3AB28EA514F}" srcOrd="1" destOrd="0" presId="urn:microsoft.com/office/officeart/2005/8/layout/pyramid1"/>
    <dgm:cxn modelId="{995A88EF-9C41-42A9-93D3-F9C1D46C9365}" type="presOf" srcId="{D11B1AE2-725D-47A6-AC2D-43A6ABD31B21}" destId="{FE7844DE-48F4-4BA6-9C67-5C0A1A24F1F5}" srcOrd="0" destOrd="1" presId="urn:microsoft.com/office/officeart/2005/8/layout/pyramid1"/>
    <dgm:cxn modelId="{162C44E8-CE1E-4C5C-8003-C615EE50BDC8}" type="presOf" srcId="{6F1A3A04-6EF6-472B-BE5E-A06585C85A52}" destId="{A2FBE9A1-D264-481E-B7DD-58FC7FA0A177}" srcOrd="1" destOrd="0" presId="urn:microsoft.com/office/officeart/2005/8/layout/pyramid1"/>
    <dgm:cxn modelId="{5C57D6E9-A9C6-4EE2-A426-3845C7C82F50}" type="presOf" srcId="{6F1A3A04-6EF6-472B-BE5E-A06585C85A52}" destId="{3D632A6E-0099-494C-BC11-9C17940FDE69}" srcOrd="0" destOrd="0" presId="urn:microsoft.com/office/officeart/2005/8/layout/pyramid1"/>
    <dgm:cxn modelId="{E4683516-C360-46D5-B325-8B0EAAFC0D3D}" type="presOf" srcId="{8A094369-E07B-4513-871C-49E567160E3E}" destId="{50B8F52A-AC59-4A1A-9D49-7AAD0012A3B6}" srcOrd="1" destOrd="0" presId="urn:microsoft.com/office/officeart/2005/8/layout/pyramid1"/>
    <dgm:cxn modelId="{31C27E2F-8E69-44A4-9001-7E4474DA6EDE}" type="presOf" srcId="{D11B1AE2-725D-47A6-AC2D-43A6ABD31B21}" destId="{9F937A51-5078-4E3F-888E-384941CA9C49}" srcOrd="1" destOrd="1" presId="urn:microsoft.com/office/officeart/2005/8/layout/pyramid1"/>
    <dgm:cxn modelId="{20B72FC1-90C7-45F6-99AD-1D9C938D3593}" type="presOf" srcId="{7C072E3A-F044-4085-8909-CEAEF8F84A74}" destId="{FCB5DA3B-CDE4-49DA-B812-03FCDBA54588}" srcOrd="0" destOrd="0" presId="urn:microsoft.com/office/officeart/2005/8/layout/pyramid1"/>
    <dgm:cxn modelId="{25CFBA38-CADA-4DE0-B133-F0E631974D63}" srcId="{8A094369-E07B-4513-871C-49E567160E3E}" destId="{9C12F9F1-12CB-4D52-8C02-A1B5D0393309}" srcOrd="0" destOrd="0" parTransId="{F9123D76-AE19-4542-A222-5CAB072881E5}" sibTransId="{14AC1EFD-F2A6-4CCE-8410-2B76BBCE2704}"/>
    <dgm:cxn modelId="{0F46A45B-71A7-4CE6-B387-6314D2CBC94D}" type="presOf" srcId="{D9B9E42C-77A1-43AB-BCB8-ABFF131D30FD}" destId="{9F937A51-5078-4E3F-888E-384941CA9C49}" srcOrd="1" destOrd="2" presId="urn:microsoft.com/office/officeart/2005/8/layout/pyramid1"/>
    <dgm:cxn modelId="{59F07EB9-2950-4BA9-8F0A-762593FDB673}" srcId="{8A094369-E07B-4513-871C-49E567160E3E}" destId="{D11B1AE2-725D-47A6-AC2D-43A6ABD31B21}" srcOrd="1" destOrd="0" parTransId="{2C82B697-2A13-474B-B9C4-9E3DB59C0FB0}" sibTransId="{AA1D2F95-6C5E-435F-BC8C-0AB45EC9DE5E}"/>
    <dgm:cxn modelId="{4ACB34D0-BA20-4E1C-942F-DB58107D2459}" type="presOf" srcId="{F3219510-19B7-476D-BD82-94F007290B68}" destId="{C481CEBF-D5BB-44CD-8362-A84A28E97BC1}" srcOrd="1" destOrd="1" presId="urn:microsoft.com/office/officeart/2005/8/layout/pyramid1"/>
    <dgm:cxn modelId="{3229E144-124B-48E8-AA69-47AEBB5BD2C4}" type="presOf" srcId="{9C12F9F1-12CB-4D52-8C02-A1B5D0393309}" destId="{FE7844DE-48F4-4BA6-9C67-5C0A1A24F1F5}" srcOrd="0" destOrd="0" presId="urn:microsoft.com/office/officeart/2005/8/layout/pyramid1"/>
    <dgm:cxn modelId="{BD7671E2-A040-4A6B-A774-6CF6F29A22F4}" type="presOf" srcId="{9CD4CBB6-0485-46E7-9353-1BDED994E314}" destId="{1767FE84-3D7B-405A-BA16-EC7DD052798B}" srcOrd="1" destOrd="0" presId="urn:microsoft.com/office/officeart/2005/8/layout/pyramid1"/>
    <dgm:cxn modelId="{2F4F9F97-266E-4DAD-A90E-51B2843DF012}" type="presOf" srcId="{BCAF847B-1231-467D-B3F7-D417AC009263}" destId="{3528ADEB-0076-4613-837E-8A765C005E09}" srcOrd="0" destOrd="0" presId="urn:microsoft.com/office/officeart/2005/8/layout/pyramid1"/>
    <dgm:cxn modelId="{7EA048B7-36FA-44DB-9680-F737A7EEF51F}" srcId="{CFB85CE6-D697-4F97-B4B4-5FE970A2C2CC}" destId="{B3229A9B-DB98-4FD3-8EF0-AD0091135E3B}" srcOrd="4" destOrd="0" parTransId="{7A961EBB-0674-4CA5-886D-2051E390A785}" sibTransId="{319B8D4F-72B9-409C-943E-E4DB9F7B4FBB}"/>
    <dgm:cxn modelId="{6FE8BAE6-98E6-48B3-9E35-E229F8F136D2}" srcId="{9CD4CBB6-0485-46E7-9353-1BDED994E314}" destId="{F3219510-19B7-476D-BD82-94F007290B68}" srcOrd="1" destOrd="0" parTransId="{5CAF0D68-4976-4183-9926-FCC2A2A76C84}" sibTransId="{1B314DA1-292B-4635-A9F3-3B4337BEAC9B}"/>
    <dgm:cxn modelId="{BD8F1651-CEBA-4EE5-9826-09F9453891E5}" type="presOf" srcId="{7C072E3A-F044-4085-8909-CEAEF8F84A74}" destId="{8F2F4FBF-1658-44FA-A86F-F538CAA425C3}" srcOrd="1" destOrd="0" presId="urn:microsoft.com/office/officeart/2005/8/layout/pyramid1"/>
    <dgm:cxn modelId="{1CF942EC-F6FF-4AAB-A757-EB3BE62A722F}" srcId="{CFB85CE6-D697-4F97-B4B4-5FE970A2C2CC}" destId="{BCAF847B-1231-467D-B3F7-D417AC009263}" srcOrd="1" destOrd="0" parTransId="{D3F5C33B-7B52-4B66-8A9B-D836BEAAFC34}" sibTransId="{6EC39F2F-0B85-4148-B1D0-C4D6D1F2C22B}"/>
    <dgm:cxn modelId="{4CEEF4D1-F7DB-40FA-98D8-C4E6253A0CDA}" srcId="{8A094369-E07B-4513-871C-49E567160E3E}" destId="{D9B9E42C-77A1-43AB-BCB8-ABFF131D30FD}" srcOrd="2" destOrd="0" parTransId="{26FAFC11-E4EA-4FA1-9C64-30250A13F3B9}" sibTransId="{2EEA4309-FBF8-469E-A7F4-70283F214AA9}"/>
    <dgm:cxn modelId="{6DD3EDF1-C0BA-4FDB-85FC-E9F05430601D}" type="presOf" srcId="{F8AA7788-B680-4826-8241-F505A613FF88}" destId="{A83E47F7-5B30-4AC0-9606-81A995FEC39C}" srcOrd="1" destOrd="0" presId="urn:microsoft.com/office/officeart/2005/8/layout/pyramid1"/>
    <dgm:cxn modelId="{136179F3-E820-491E-9002-EB7A206E9C2A}" srcId="{9CD4CBB6-0485-46E7-9353-1BDED994E314}" destId="{DB4E3D22-6A2A-47AA-821D-8D9A6FF70A65}" srcOrd="0" destOrd="0" parTransId="{716EFC23-BDEE-48A1-AD5D-477598D8948A}" sibTransId="{C2ED57C9-7327-4386-8580-481E9AD14A8A}"/>
    <dgm:cxn modelId="{15089FBF-A06D-46BB-A125-865CCC40C611}" type="presOf" srcId="{25B4BECF-E11B-46F8-AE89-BAD12B3F653C}" destId="{FCB5DA3B-CDE4-49DA-B812-03FCDBA54588}" srcOrd="0" destOrd="1" presId="urn:microsoft.com/office/officeart/2005/8/layout/pyramid1"/>
    <dgm:cxn modelId="{96D58F99-4569-40BF-9D88-7EB086FB8E57}" type="presOf" srcId="{D9B9E42C-77A1-43AB-BCB8-ABFF131D30FD}" destId="{FE7844DE-48F4-4BA6-9C67-5C0A1A24F1F5}" srcOrd="0" destOrd="2" presId="urn:microsoft.com/office/officeart/2005/8/layout/pyramid1"/>
    <dgm:cxn modelId="{B4C414B3-C208-425E-81F4-01B6DFFDF53B}" type="presOf" srcId="{F3219510-19B7-476D-BD82-94F007290B68}" destId="{12FB43DA-6951-47D0-A6D4-BA92D4DE299A}" srcOrd="0" destOrd="1" presId="urn:microsoft.com/office/officeart/2005/8/layout/pyramid1"/>
    <dgm:cxn modelId="{00E734E8-C5BB-45C9-8D78-1EA980E23E91}" type="presOf" srcId="{9CD4CBB6-0485-46E7-9353-1BDED994E314}" destId="{7AE3F89A-5C90-4D6D-9AD5-BA12DFB8A5BF}" srcOrd="0" destOrd="0" presId="urn:microsoft.com/office/officeart/2005/8/layout/pyramid1"/>
    <dgm:cxn modelId="{620E8039-9576-4EA8-981C-2278AB6433D2}" type="presOf" srcId="{F8AA7788-B680-4826-8241-F505A613FF88}" destId="{7F9EE82D-C6E9-40F2-A935-EEAC8D35D7A5}" srcOrd="0" destOrd="0" presId="urn:microsoft.com/office/officeart/2005/8/layout/pyramid1"/>
    <dgm:cxn modelId="{6A655F63-2CFE-48FA-8AEC-517BB350881F}" srcId="{CFB85CE6-D697-4F97-B4B4-5FE970A2C2CC}" destId="{6F1A3A04-6EF6-472B-BE5E-A06585C85A52}" srcOrd="0" destOrd="0" parTransId="{C43765C6-DE39-4988-9C1D-0D00A10BE1D2}" sibTransId="{5F3EE041-0486-4763-80F4-6566E863FA76}"/>
    <dgm:cxn modelId="{82ED23A2-C9B2-4428-98EB-D14031ACD0FF}" srcId="{BCAF847B-1231-467D-B3F7-D417AC009263}" destId="{25B4BECF-E11B-46F8-AE89-BAD12B3F653C}" srcOrd="1" destOrd="0" parTransId="{6110CD43-B414-4F10-A9E0-C1011DDA09F4}" sibTransId="{A36B9C76-241D-4C07-B3EE-2623DCCEB0F4}"/>
    <dgm:cxn modelId="{F750AB26-E222-4F82-8A83-552BABB7FDA6}" type="presOf" srcId="{8A094369-E07B-4513-871C-49E567160E3E}" destId="{61A00236-A65A-4A0A-B2B2-49C8A4D4FD59}" srcOrd="0" destOrd="0" presId="urn:microsoft.com/office/officeart/2005/8/layout/pyramid1"/>
    <dgm:cxn modelId="{724F195C-5B3B-4E90-9245-757710EEAFD5}" srcId="{CFB85CE6-D697-4F97-B4B4-5FE970A2C2CC}" destId="{9CD4CBB6-0485-46E7-9353-1BDED994E314}" srcOrd="2" destOrd="0" parTransId="{15BCECDA-27FC-4717-8599-A0B45145E870}" sibTransId="{713BFF7D-0121-4351-B071-9E54EF525D5E}"/>
    <dgm:cxn modelId="{D8640A41-626A-41B2-9DC7-8FB496063149}" type="presOf" srcId="{DB4E3D22-6A2A-47AA-821D-8D9A6FF70A65}" destId="{12FB43DA-6951-47D0-A6D4-BA92D4DE299A}" srcOrd="0" destOrd="0" presId="urn:microsoft.com/office/officeart/2005/8/layout/pyramid1"/>
    <dgm:cxn modelId="{64706696-32BB-4043-98E9-A118FA82E9A9}" type="presOf" srcId="{BCAF847B-1231-467D-B3F7-D417AC009263}" destId="{BAC7EC24-42F6-4766-BDF1-B70AF5C817A7}" srcOrd="1" destOrd="0" presId="urn:microsoft.com/office/officeart/2005/8/layout/pyramid1"/>
    <dgm:cxn modelId="{1C05DCD2-239A-43CA-AF77-303D90A1A279}" type="presParOf" srcId="{EDA22F3A-4C32-4049-A135-C5EA411CB566}" destId="{5F27A55F-C348-4362-AC16-6F41FCA23DEB}" srcOrd="0" destOrd="0" presId="urn:microsoft.com/office/officeart/2005/8/layout/pyramid1"/>
    <dgm:cxn modelId="{5BD93AAE-6E5A-4F38-A4CE-F13755CD2F38}" type="presParOf" srcId="{5F27A55F-C348-4362-AC16-6F41FCA23DEB}" destId="{3D632A6E-0099-494C-BC11-9C17940FDE69}" srcOrd="0" destOrd="0" presId="urn:microsoft.com/office/officeart/2005/8/layout/pyramid1"/>
    <dgm:cxn modelId="{1C410E41-C7EA-4516-B34D-48EBB5B390B6}" type="presParOf" srcId="{5F27A55F-C348-4362-AC16-6F41FCA23DEB}" destId="{A2FBE9A1-D264-481E-B7DD-58FC7FA0A177}" srcOrd="1" destOrd="0" presId="urn:microsoft.com/office/officeart/2005/8/layout/pyramid1"/>
    <dgm:cxn modelId="{8F9A5989-160F-4D88-B0DE-63D43F01F65A}" type="presParOf" srcId="{EDA22F3A-4C32-4049-A135-C5EA411CB566}" destId="{C6AB786B-D7AF-4B24-ABDC-DAF4CAB8B2EB}" srcOrd="1" destOrd="0" presId="urn:microsoft.com/office/officeart/2005/8/layout/pyramid1"/>
    <dgm:cxn modelId="{540D1E3F-E750-40EA-842A-01F41666E39C}" type="presParOf" srcId="{C6AB786B-D7AF-4B24-ABDC-DAF4CAB8B2EB}" destId="{FCB5DA3B-CDE4-49DA-B812-03FCDBA54588}" srcOrd="0" destOrd="0" presId="urn:microsoft.com/office/officeart/2005/8/layout/pyramid1"/>
    <dgm:cxn modelId="{D4F662B1-A2ED-4BB0-AEC9-4FCA80DBBF26}" type="presParOf" srcId="{C6AB786B-D7AF-4B24-ABDC-DAF4CAB8B2EB}" destId="{8F2F4FBF-1658-44FA-A86F-F538CAA425C3}" srcOrd="1" destOrd="0" presId="urn:microsoft.com/office/officeart/2005/8/layout/pyramid1"/>
    <dgm:cxn modelId="{C94B86B4-B503-403F-B4E7-82F8F3493069}" type="presParOf" srcId="{C6AB786B-D7AF-4B24-ABDC-DAF4CAB8B2EB}" destId="{3528ADEB-0076-4613-837E-8A765C005E09}" srcOrd="2" destOrd="0" presId="urn:microsoft.com/office/officeart/2005/8/layout/pyramid1"/>
    <dgm:cxn modelId="{E8FA8A33-F3A8-45A0-86A1-7A2535810023}" type="presParOf" srcId="{C6AB786B-D7AF-4B24-ABDC-DAF4CAB8B2EB}" destId="{BAC7EC24-42F6-4766-BDF1-B70AF5C817A7}" srcOrd="3" destOrd="0" presId="urn:microsoft.com/office/officeart/2005/8/layout/pyramid1"/>
    <dgm:cxn modelId="{745E9E05-E31D-4A01-8500-8DEFAAF8B5C4}" type="presParOf" srcId="{EDA22F3A-4C32-4049-A135-C5EA411CB566}" destId="{062A235F-5EAA-44A4-AFCE-A161DEE2267E}" srcOrd="2" destOrd="0" presId="urn:microsoft.com/office/officeart/2005/8/layout/pyramid1"/>
    <dgm:cxn modelId="{80DC8CEF-6DC1-451C-90C1-105587EFBEBD}" type="presParOf" srcId="{062A235F-5EAA-44A4-AFCE-A161DEE2267E}" destId="{12FB43DA-6951-47D0-A6D4-BA92D4DE299A}" srcOrd="0" destOrd="0" presId="urn:microsoft.com/office/officeart/2005/8/layout/pyramid1"/>
    <dgm:cxn modelId="{5077288D-83BC-40AD-945C-A7C12A55FF84}" type="presParOf" srcId="{062A235F-5EAA-44A4-AFCE-A161DEE2267E}" destId="{C481CEBF-D5BB-44CD-8362-A84A28E97BC1}" srcOrd="1" destOrd="0" presId="urn:microsoft.com/office/officeart/2005/8/layout/pyramid1"/>
    <dgm:cxn modelId="{229A4C7B-40BF-42DB-A0B3-F6BEE01553B8}" type="presParOf" srcId="{062A235F-5EAA-44A4-AFCE-A161DEE2267E}" destId="{7AE3F89A-5C90-4D6D-9AD5-BA12DFB8A5BF}" srcOrd="2" destOrd="0" presId="urn:microsoft.com/office/officeart/2005/8/layout/pyramid1"/>
    <dgm:cxn modelId="{0ABB47F4-70CD-4C0E-984E-84D5186803DF}" type="presParOf" srcId="{062A235F-5EAA-44A4-AFCE-A161DEE2267E}" destId="{1767FE84-3D7B-405A-BA16-EC7DD052798B}" srcOrd="3" destOrd="0" presId="urn:microsoft.com/office/officeart/2005/8/layout/pyramid1"/>
    <dgm:cxn modelId="{6D41769B-2DFC-4271-A0E3-0437774D24FE}" type="presParOf" srcId="{EDA22F3A-4C32-4049-A135-C5EA411CB566}" destId="{7785AD2A-1DA3-4528-9D9A-8C337941AE04}" srcOrd="3" destOrd="0" presId="urn:microsoft.com/office/officeart/2005/8/layout/pyramid1"/>
    <dgm:cxn modelId="{11182207-9221-40EF-8027-088286D718CC}" type="presParOf" srcId="{7785AD2A-1DA3-4528-9D9A-8C337941AE04}" destId="{FE7844DE-48F4-4BA6-9C67-5C0A1A24F1F5}" srcOrd="0" destOrd="0" presId="urn:microsoft.com/office/officeart/2005/8/layout/pyramid1"/>
    <dgm:cxn modelId="{D1C7495E-C1C6-4792-AE61-28EAB2C9796C}" type="presParOf" srcId="{7785AD2A-1DA3-4528-9D9A-8C337941AE04}" destId="{9F937A51-5078-4E3F-888E-384941CA9C49}" srcOrd="1" destOrd="0" presId="urn:microsoft.com/office/officeart/2005/8/layout/pyramid1"/>
    <dgm:cxn modelId="{2A151AF8-09E8-4F1B-BF12-6FAD5CF61653}" type="presParOf" srcId="{7785AD2A-1DA3-4528-9D9A-8C337941AE04}" destId="{61A00236-A65A-4A0A-B2B2-49C8A4D4FD59}" srcOrd="2" destOrd="0" presId="urn:microsoft.com/office/officeart/2005/8/layout/pyramid1"/>
    <dgm:cxn modelId="{BA08B647-1E2E-4AF5-9347-B9982661A03C}" type="presParOf" srcId="{7785AD2A-1DA3-4528-9D9A-8C337941AE04}" destId="{50B8F52A-AC59-4A1A-9D49-7AAD0012A3B6}" srcOrd="3" destOrd="0" presId="urn:microsoft.com/office/officeart/2005/8/layout/pyramid1"/>
    <dgm:cxn modelId="{3D63D315-E84D-40B6-8146-36B5EEF5F776}" type="presParOf" srcId="{EDA22F3A-4C32-4049-A135-C5EA411CB566}" destId="{9C12E0B8-AB85-4294-8BD4-6C9E8CE210F3}" srcOrd="4" destOrd="0" presId="urn:microsoft.com/office/officeart/2005/8/layout/pyramid1"/>
    <dgm:cxn modelId="{D7267955-7888-4E20-9669-EBC198458B8F}" type="presParOf" srcId="{9C12E0B8-AB85-4294-8BD4-6C9E8CE210F3}" destId="{7F9EE82D-C6E9-40F2-A935-EEAC8D35D7A5}" srcOrd="0" destOrd="0" presId="urn:microsoft.com/office/officeart/2005/8/layout/pyramid1"/>
    <dgm:cxn modelId="{5528F72F-6301-43DF-9D75-6435B948EBE6}" type="presParOf" srcId="{9C12E0B8-AB85-4294-8BD4-6C9E8CE210F3}" destId="{A83E47F7-5B30-4AC0-9606-81A995FEC39C}" srcOrd="1" destOrd="0" presId="urn:microsoft.com/office/officeart/2005/8/layout/pyramid1"/>
    <dgm:cxn modelId="{A4BD02F3-2195-4D8E-8640-06952D950C6E}" type="presParOf" srcId="{9C12E0B8-AB85-4294-8BD4-6C9E8CE210F3}" destId="{F82F64BD-3F01-4B90-88BE-8E1608DEB8FC}" srcOrd="2" destOrd="0" presId="urn:microsoft.com/office/officeart/2005/8/layout/pyramid1"/>
    <dgm:cxn modelId="{247D22D6-1BD3-44C9-8BC0-732A876E4767}" type="presParOf" srcId="{9C12E0B8-AB85-4294-8BD4-6C9E8CE210F3}" destId="{15FB3CD6-CD5B-4BFB-B793-D3AB28EA514F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5E7ED-BD4E-4918-961C-388195D8E5D5}">
      <dsp:nvSpPr>
        <dsp:cNvPr id="0" name=""/>
        <dsp:cNvSpPr/>
      </dsp:nvSpPr>
      <dsp:spPr>
        <a:xfrm>
          <a:off x="1934" y="709711"/>
          <a:ext cx="1721941" cy="688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Current State</a:t>
          </a:r>
        </a:p>
      </dsp:txBody>
      <dsp:txXfrm>
        <a:off x="346322" y="709711"/>
        <a:ext cx="1033165" cy="688776"/>
      </dsp:txXfrm>
    </dsp:sp>
    <dsp:sp modelId="{4D3794F0-2CC2-4E4E-A4E0-909412708116}">
      <dsp:nvSpPr>
        <dsp:cNvPr id="0" name=""/>
        <dsp:cNvSpPr/>
      </dsp:nvSpPr>
      <dsp:spPr>
        <a:xfrm>
          <a:off x="1551682" y="709711"/>
          <a:ext cx="1721941" cy="688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Assess</a:t>
          </a:r>
        </a:p>
      </dsp:txBody>
      <dsp:txXfrm>
        <a:off x="1896070" y="709711"/>
        <a:ext cx="1033165" cy="688776"/>
      </dsp:txXfrm>
    </dsp:sp>
    <dsp:sp modelId="{F33D430E-75CC-4581-BDA8-890D9CB9F443}">
      <dsp:nvSpPr>
        <dsp:cNvPr id="0" name=""/>
        <dsp:cNvSpPr/>
      </dsp:nvSpPr>
      <dsp:spPr>
        <a:xfrm>
          <a:off x="3101429" y="709711"/>
          <a:ext cx="1721941" cy="688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Strategy</a:t>
          </a:r>
        </a:p>
      </dsp:txBody>
      <dsp:txXfrm>
        <a:off x="3445817" y="709711"/>
        <a:ext cx="1033165" cy="688776"/>
      </dsp:txXfrm>
    </dsp:sp>
    <dsp:sp modelId="{FFA212EB-6AED-4BF0-844D-CF5E57DEAA17}">
      <dsp:nvSpPr>
        <dsp:cNvPr id="0" name=""/>
        <dsp:cNvSpPr/>
      </dsp:nvSpPr>
      <dsp:spPr>
        <a:xfrm>
          <a:off x="4651176" y="709711"/>
          <a:ext cx="1721941" cy="688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Implement</a:t>
          </a:r>
        </a:p>
      </dsp:txBody>
      <dsp:txXfrm>
        <a:off x="4995564" y="709711"/>
        <a:ext cx="1033165" cy="688776"/>
      </dsp:txXfrm>
    </dsp:sp>
    <dsp:sp modelId="{6B665AAF-4304-4EBF-9516-1CD6AC826541}">
      <dsp:nvSpPr>
        <dsp:cNvPr id="0" name=""/>
        <dsp:cNvSpPr/>
      </dsp:nvSpPr>
      <dsp:spPr>
        <a:xfrm>
          <a:off x="6200923" y="709711"/>
          <a:ext cx="1721941" cy="688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Future State</a:t>
          </a:r>
        </a:p>
      </dsp:txBody>
      <dsp:txXfrm>
        <a:off x="6545311" y="709711"/>
        <a:ext cx="1033165" cy="688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32A6E-0099-494C-BC11-9C17940FDE69}">
      <dsp:nvSpPr>
        <dsp:cNvPr id="0" name=""/>
        <dsp:cNvSpPr/>
      </dsp:nvSpPr>
      <dsp:spPr>
        <a:xfrm>
          <a:off x="2176272" y="0"/>
          <a:ext cx="1088136" cy="1219200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Global</a:t>
          </a:r>
        </a:p>
      </dsp:txBody>
      <dsp:txXfrm>
        <a:off x="2176272" y="0"/>
        <a:ext cx="1088136" cy="1219200"/>
      </dsp:txXfrm>
    </dsp:sp>
    <dsp:sp modelId="{FCB5DA3B-CDE4-49DA-B812-03FCDBA54588}">
      <dsp:nvSpPr>
        <dsp:cNvPr id="0" name=""/>
        <dsp:cNvSpPr/>
      </dsp:nvSpPr>
      <dsp:spPr>
        <a:xfrm rot="10800000">
          <a:off x="3264408" y="1219199"/>
          <a:ext cx="4736592" cy="1219200"/>
        </a:xfrm>
        <a:prstGeom prst="nonIsoscelesTrapezoid">
          <a:avLst>
            <a:gd name="adj1" fmla="val 0"/>
            <a:gd name="adj2" fmla="val 4462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Early (planning, workflow, champions)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Actual (materials, training, support)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Recovery (iteration, responsiveness)</a:t>
          </a:r>
        </a:p>
      </dsp:txBody>
      <dsp:txXfrm rot="10800000">
        <a:off x="3808476" y="1219199"/>
        <a:ext cx="4192524" cy="1219200"/>
      </dsp:txXfrm>
    </dsp:sp>
    <dsp:sp modelId="{3528ADEB-0076-4613-837E-8A765C005E09}">
      <dsp:nvSpPr>
        <dsp:cNvPr id="0" name=""/>
        <dsp:cNvSpPr/>
      </dsp:nvSpPr>
      <dsp:spPr>
        <a:xfrm>
          <a:off x="1632204" y="1219199"/>
          <a:ext cx="2176272" cy="1219200"/>
        </a:xfrm>
        <a:prstGeom prst="trapezoid">
          <a:avLst>
            <a:gd name="adj" fmla="val 44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Implementation</a:t>
          </a:r>
        </a:p>
      </dsp:txBody>
      <dsp:txXfrm>
        <a:off x="2013051" y="1219199"/>
        <a:ext cx="1414576" cy="1219200"/>
      </dsp:txXfrm>
    </dsp:sp>
    <dsp:sp modelId="{12FB43DA-6951-47D0-A6D4-BA92D4DE299A}">
      <dsp:nvSpPr>
        <dsp:cNvPr id="0" name=""/>
        <dsp:cNvSpPr/>
      </dsp:nvSpPr>
      <dsp:spPr>
        <a:xfrm rot="10800000">
          <a:off x="3808476" y="2438399"/>
          <a:ext cx="4192524" cy="1219200"/>
        </a:xfrm>
        <a:prstGeom prst="nonIsoscelesTrapezoid">
          <a:avLst>
            <a:gd name="adj1" fmla="val 0"/>
            <a:gd name="adj2" fmla="val 4462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Communications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Leadership</a:t>
          </a:r>
        </a:p>
      </dsp:txBody>
      <dsp:txXfrm rot="10800000">
        <a:off x="4352544" y="2438399"/>
        <a:ext cx="3648456" cy="1219200"/>
      </dsp:txXfrm>
    </dsp:sp>
    <dsp:sp modelId="{7AE3F89A-5C90-4D6D-9AD5-BA12DFB8A5BF}">
      <dsp:nvSpPr>
        <dsp:cNvPr id="0" name=""/>
        <dsp:cNvSpPr/>
      </dsp:nvSpPr>
      <dsp:spPr>
        <a:xfrm>
          <a:off x="1088136" y="2438399"/>
          <a:ext cx="3264408" cy="1219200"/>
        </a:xfrm>
        <a:prstGeom prst="trapezoid">
          <a:avLst>
            <a:gd name="adj" fmla="val 44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Socio-technical</a:t>
          </a:r>
        </a:p>
      </dsp:txBody>
      <dsp:txXfrm>
        <a:off x="1659407" y="2438399"/>
        <a:ext cx="2121865" cy="1219200"/>
      </dsp:txXfrm>
    </dsp:sp>
    <dsp:sp modelId="{FE7844DE-48F4-4BA6-9C67-5C0A1A24F1F5}">
      <dsp:nvSpPr>
        <dsp:cNvPr id="0" name=""/>
        <dsp:cNvSpPr/>
      </dsp:nvSpPr>
      <dsp:spPr>
        <a:xfrm rot="10800000">
          <a:off x="4352544" y="3657600"/>
          <a:ext cx="3648456" cy="1219200"/>
        </a:xfrm>
        <a:prstGeom prst="nonIsoscelesTrapezoid">
          <a:avLst>
            <a:gd name="adj1" fmla="val 0"/>
            <a:gd name="adj2" fmla="val 4462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Culture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Other major org efforts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Strategy</a:t>
          </a:r>
        </a:p>
      </dsp:txBody>
      <dsp:txXfrm rot="10800000">
        <a:off x="4896612" y="3657600"/>
        <a:ext cx="3104388" cy="1219200"/>
      </dsp:txXfrm>
    </dsp:sp>
    <dsp:sp modelId="{61A00236-A65A-4A0A-B2B2-49C8A4D4FD59}">
      <dsp:nvSpPr>
        <dsp:cNvPr id="0" name=""/>
        <dsp:cNvSpPr/>
      </dsp:nvSpPr>
      <dsp:spPr>
        <a:xfrm>
          <a:off x="544068" y="3657600"/>
          <a:ext cx="4352544" cy="1219200"/>
        </a:xfrm>
        <a:prstGeom prst="trapezoid">
          <a:avLst>
            <a:gd name="adj" fmla="val 44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Organizational</a:t>
          </a:r>
        </a:p>
      </dsp:txBody>
      <dsp:txXfrm>
        <a:off x="1305763" y="3657600"/>
        <a:ext cx="2829153" cy="1219200"/>
      </dsp:txXfrm>
    </dsp:sp>
    <dsp:sp modelId="{7F9EE82D-C6E9-40F2-A935-EEAC8D35D7A5}">
      <dsp:nvSpPr>
        <dsp:cNvPr id="0" name=""/>
        <dsp:cNvSpPr/>
      </dsp:nvSpPr>
      <dsp:spPr>
        <a:xfrm rot="10800000">
          <a:off x="4896612" y="4876800"/>
          <a:ext cx="3104388" cy="1219200"/>
        </a:xfrm>
        <a:prstGeom prst="nonIsoscelesTrapezoid">
          <a:avLst>
            <a:gd name="adj1" fmla="val 0"/>
            <a:gd name="adj2" fmla="val 4462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Technical feasibility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Team</a:t>
          </a:r>
        </a:p>
      </dsp:txBody>
      <dsp:txXfrm rot="10800000">
        <a:off x="5440680" y="4876800"/>
        <a:ext cx="2560320" cy="1219200"/>
      </dsp:txXfrm>
    </dsp:sp>
    <dsp:sp modelId="{F82F64BD-3F01-4B90-88BE-8E1608DEB8FC}">
      <dsp:nvSpPr>
        <dsp:cNvPr id="0" name=""/>
        <dsp:cNvSpPr/>
      </dsp:nvSpPr>
      <dsp:spPr>
        <a:xfrm>
          <a:off x="0" y="4876800"/>
          <a:ext cx="5440680" cy="1219200"/>
        </a:xfrm>
        <a:prstGeom prst="trapezoid">
          <a:avLst>
            <a:gd name="adj" fmla="val 44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Foundational</a:t>
          </a:r>
        </a:p>
      </dsp:txBody>
      <dsp:txXfrm>
        <a:off x="952118" y="4876800"/>
        <a:ext cx="3536442" cy="121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7/17/2016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7/17/2016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2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6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02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6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71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0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AFE8FB1-0A7A-443E-AAF7-31D4FA1AA312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25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 Eric A. Shry, MD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Lewin’s Change Theory</a:t>
            </a:r>
          </a:p>
          <a:p>
            <a:pPr lvl="1"/>
            <a:r>
              <a:rPr lang="en-US" dirty="0"/>
              <a:t>Kurt Lewin</a:t>
            </a:r>
          </a:p>
          <a:p>
            <a:pPr lvl="1"/>
            <a:r>
              <a:rPr lang="en-US" dirty="0"/>
              <a:t>Unfreeze</a:t>
            </a:r>
          </a:p>
          <a:p>
            <a:pPr lvl="2"/>
            <a:r>
              <a:rPr lang="en-US" dirty="0"/>
              <a:t>Preparation, overcome inertia, deal with resistance</a:t>
            </a:r>
          </a:p>
          <a:p>
            <a:pPr lvl="1"/>
            <a:r>
              <a:rPr lang="en-US" dirty="0"/>
              <a:t>Change</a:t>
            </a:r>
          </a:p>
          <a:p>
            <a:pPr lvl="2"/>
            <a:r>
              <a:rPr lang="en-US" dirty="0"/>
              <a:t>Confusion, discomfort</a:t>
            </a:r>
          </a:p>
          <a:p>
            <a:pPr lvl="1"/>
            <a:r>
              <a:rPr lang="en-US" dirty="0"/>
              <a:t>Refreeze </a:t>
            </a:r>
          </a:p>
          <a:p>
            <a:pPr lvl="2"/>
            <a:r>
              <a:rPr lang="en-US" dirty="0"/>
              <a:t>New habits and comfort with future state</a:t>
            </a:r>
          </a:p>
        </p:txBody>
      </p:sp>
    </p:spTree>
    <p:extLst>
      <p:ext uri="{BB962C8B-B14F-4D97-AF65-F5344CB8AC3E}">
        <p14:creationId xmlns:p14="http://schemas.microsoft.com/office/powerpoint/2010/main" val="36442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371600"/>
            <a:ext cx="8001454" cy="5334000"/>
          </a:xfrm>
        </p:spPr>
        <p:txBody>
          <a:bodyPr>
            <a:normAutofit/>
          </a:bodyPr>
          <a:lstStyle/>
          <a:p>
            <a:r>
              <a:rPr lang="en-US" dirty="0"/>
              <a:t>Precede-Proceed Model</a:t>
            </a:r>
          </a:p>
          <a:p>
            <a:pPr lvl="1"/>
            <a:r>
              <a:rPr lang="en-US" dirty="0"/>
              <a:t>Lawrence Green</a:t>
            </a:r>
          </a:p>
          <a:p>
            <a:pPr lvl="1"/>
            <a:r>
              <a:rPr lang="en-US" dirty="0"/>
              <a:t>Community/public health; CDC, </a:t>
            </a:r>
            <a:r>
              <a:rPr lang="en-US" dirty="0" err="1"/>
              <a:t>Dept</a:t>
            </a:r>
            <a:r>
              <a:rPr lang="en-US" dirty="0"/>
              <a:t> of Health and Human Services</a:t>
            </a:r>
          </a:p>
          <a:p>
            <a:pPr lvl="1"/>
            <a:r>
              <a:rPr lang="en-US" dirty="0"/>
              <a:t>Design and develop through looking at different perspectives</a:t>
            </a:r>
          </a:p>
          <a:p>
            <a:pPr lvl="2"/>
            <a:r>
              <a:rPr lang="en-US" dirty="0"/>
              <a:t>PRECEDE phases (predisposing, reinforcing, enabling constructs)</a:t>
            </a:r>
          </a:p>
          <a:p>
            <a:pPr lvl="3"/>
            <a:r>
              <a:rPr lang="en-US" dirty="0"/>
              <a:t>Social diagnosis</a:t>
            </a:r>
          </a:p>
          <a:p>
            <a:pPr lvl="3"/>
            <a:r>
              <a:rPr lang="en-US" dirty="0"/>
              <a:t>Epidemiologic, behavioral, and environmental diagnosis</a:t>
            </a:r>
          </a:p>
          <a:p>
            <a:pPr lvl="3"/>
            <a:r>
              <a:rPr lang="en-US" dirty="0"/>
              <a:t>Educational and ecological diagnosis</a:t>
            </a:r>
          </a:p>
          <a:p>
            <a:pPr lvl="3"/>
            <a:r>
              <a:rPr lang="en-US" dirty="0"/>
              <a:t>Administrative and policy diagnosis</a:t>
            </a:r>
          </a:p>
          <a:p>
            <a:pPr lvl="2"/>
            <a:r>
              <a:rPr lang="en-US" dirty="0"/>
              <a:t>PROCEED phases</a:t>
            </a:r>
          </a:p>
          <a:p>
            <a:pPr lvl="3"/>
            <a:r>
              <a:rPr lang="en-US" dirty="0"/>
              <a:t>Implementation of the program</a:t>
            </a:r>
          </a:p>
          <a:p>
            <a:pPr lvl="3"/>
            <a:r>
              <a:rPr lang="en-US" dirty="0"/>
              <a:t>Process evaluation</a:t>
            </a:r>
          </a:p>
          <a:p>
            <a:pPr lvl="3"/>
            <a:r>
              <a:rPr lang="en-US" dirty="0"/>
              <a:t>Impact evaluation</a:t>
            </a:r>
          </a:p>
          <a:p>
            <a:pPr lvl="3"/>
            <a:r>
              <a:rPr lang="en-US" dirty="0"/>
              <a:t>Outcome evaluation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5682"/>
            <a:ext cx="8825025" cy="645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371600"/>
            <a:ext cx="7765322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Social Influence Theory</a:t>
            </a:r>
          </a:p>
          <a:p>
            <a:pPr lvl="1"/>
            <a:r>
              <a:rPr lang="en-US" dirty="0"/>
              <a:t>Herbert </a:t>
            </a:r>
            <a:r>
              <a:rPr lang="en-US" dirty="0" err="1"/>
              <a:t>Kelman</a:t>
            </a:r>
            <a:r>
              <a:rPr lang="en-US" dirty="0"/>
              <a:t>, expanded by many others</a:t>
            </a:r>
          </a:p>
          <a:p>
            <a:pPr lvl="1"/>
            <a:r>
              <a:rPr lang="en-US" dirty="0"/>
              <a:t>Behavior is social</a:t>
            </a:r>
          </a:p>
          <a:p>
            <a:pPr lvl="1"/>
            <a:r>
              <a:rPr lang="en-US" dirty="0"/>
              <a:t>Types</a:t>
            </a:r>
          </a:p>
          <a:p>
            <a:pPr lvl="2"/>
            <a:r>
              <a:rPr lang="en-US" dirty="0"/>
              <a:t>Compliance (hide true feelings)</a:t>
            </a:r>
          </a:p>
          <a:p>
            <a:pPr lvl="2"/>
            <a:r>
              <a:rPr lang="en-US" dirty="0"/>
              <a:t>Identification (famous person)</a:t>
            </a:r>
          </a:p>
          <a:p>
            <a:pPr lvl="2"/>
            <a:r>
              <a:rPr lang="en-US" dirty="0"/>
              <a:t>Internalization (fully accept)</a:t>
            </a:r>
          </a:p>
          <a:p>
            <a:pPr lvl="2"/>
            <a:r>
              <a:rPr lang="en-US" dirty="0"/>
              <a:t>Conformity</a:t>
            </a:r>
          </a:p>
          <a:p>
            <a:pPr lvl="2"/>
            <a:r>
              <a:rPr lang="en-US" dirty="0"/>
              <a:t>Minority influence</a:t>
            </a:r>
          </a:p>
          <a:p>
            <a:pPr lvl="2"/>
            <a:r>
              <a:rPr lang="en-US" dirty="0"/>
              <a:t>Self-fulfilling prophecy</a:t>
            </a:r>
          </a:p>
          <a:p>
            <a:pPr lvl="2"/>
            <a:r>
              <a:rPr lang="en-US" dirty="0"/>
              <a:t>Reactance (</a:t>
            </a:r>
            <a:r>
              <a:rPr lang="en-US" dirty="0" err="1"/>
              <a:t>anticonformity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Obedience (Stanford prison experiment)</a:t>
            </a:r>
          </a:p>
          <a:p>
            <a:pPr lvl="2"/>
            <a:r>
              <a:rPr lang="en-US" dirty="0"/>
              <a:t>Persuasion</a:t>
            </a:r>
          </a:p>
          <a:p>
            <a:pPr lvl="1"/>
            <a:r>
              <a:rPr lang="en-US" dirty="0"/>
              <a:t>Social norms have influence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Adaptive Systems</a:t>
            </a:r>
          </a:p>
          <a:p>
            <a:pPr lvl="1"/>
            <a:r>
              <a:rPr lang="en-US" dirty="0"/>
              <a:t>Diverse agents that learn (adapt)</a:t>
            </a:r>
          </a:p>
          <a:p>
            <a:pPr lvl="1"/>
            <a:r>
              <a:rPr lang="en-US" dirty="0"/>
              <a:t>Usually non-linear interdependencies</a:t>
            </a:r>
          </a:p>
          <a:p>
            <a:pPr lvl="1"/>
            <a:r>
              <a:rPr lang="en-US" dirty="0"/>
              <a:t>Can self-organize in networks</a:t>
            </a:r>
          </a:p>
          <a:p>
            <a:pPr lvl="1"/>
            <a:r>
              <a:rPr lang="en-US" dirty="0"/>
              <a:t>Emergence into larger systems</a:t>
            </a:r>
          </a:p>
          <a:p>
            <a:pPr lvl="1"/>
            <a:r>
              <a:rPr lang="en-US" dirty="0"/>
              <a:t>Co-evolve with changing external environment</a:t>
            </a:r>
          </a:p>
          <a:p>
            <a:pPr lvl="1"/>
            <a:r>
              <a:rPr lang="en-US" dirty="0"/>
              <a:t>Research tool for modeling dynamic, inter-dependent systems with little structure or hypotheses; e.g. unsupervised machine learning, hypothesis generation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8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Kübler</a:t>
            </a:r>
            <a:r>
              <a:rPr lang="en-US" dirty="0"/>
              <a:t>-Ross Grief Stages </a:t>
            </a:r>
          </a:p>
          <a:p>
            <a:pPr lvl="1"/>
            <a:r>
              <a:rPr lang="en-US" dirty="0"/>
              <a:t>Physician</a:t>
            </a:r>
          </a:p>
          <a:p>
            <a:pPr lvl="1"/>
            <a:r>
              <a:rPr lang="en-US" dirty="0"/>
              <a:t>Denial</a:t>
            </a:r>
          </a:p>
          <a:p>
            <a:pPr lvl="1"/>
            <a:r>
              <a:rPr lang="en-US" dirty="0"/>
              <a:t>Anger </a:t>
            </a:r>
          </a:p>
          <a:p>
            <a:pPr lvl="1"/>
            <a:r>
              <a:rPr lang="en-US" dirty="0"/>
              <a:t>Bargaining </a:t>
            </a:r>
          </a:p>
          <a:p>
            <a:pPr lvl="1"/>
            <a:r>
              <a:rPr lang="en-US" dirty="0"/>
              <a:t>Depression</a:t>
            </a:r>
          </a:p>
          <a:p>
            <a:pPr lvl="1"/>
            <a:r>
              <a:rPr lang="en-US" dirty="0"/>
              <a:t>Acceptance</a:t>
            </a:r>
          </a:p>
        </p:txBody>
      </p:sp>
    </p:spTree>
    <p:extLst>
      <p:ext uri="{BB962C8B-B14F-4D97-AF65-F5344CB8AC3E}">
        <p14:creationId xmlns:p14="http://schemas.microsoft.com/office/powerpoint/2010/main" val="11454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Change</a:t>
            </a:r>
            <a:br>
              <a:rPr lang="en-US" dirty="0"/>
            </a:br>
            <a:r>
              <a:rPr lang="en-US" sz="3100" i="1" dirty="0"/>
              <a:t>Kotter’s 3 phases and 8 steps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2813" t="27778" r="9687" b="22777"/>
          <a:stretch/>
        </p:blipFill>
        <p:spPr>
          <a:xfrm>
            <a:off x="457200" y="1752600"/>
            <a:ext cx="8198778" cy="480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200" y="6629400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www.kotterinternational.com</a:t>
            </a:r>
          </a:p>
        </p:txBody>
      </p:sp>
    </p:spTree>
    <p:extLst>
      <p:ext uri="{BB962C8B-B14F-4D97-AF65-F5344CB8AC3E}">
        <p14:creationId xmlns:p14="http://schemas.microsoft.com/office/powerpoint/2010/main" val="15781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Change 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447800"/>
            <a:ext cx="7765322" cy="52779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Organizational commitment</a:t>
            </a:r>
          </a:p>
          <a:p>
            <a:r>
              <a:rPr lang="en-US" dirty="0"/>
              <a:t>Good communication</a:t>
            </a:r>
          </a:p>
          <a:p>
            <a:pPr lvl="1"/>
            <a:r>
              <a:rPr lang="en-US" dirty="0"/>
              <a:t>Set expectations</a:t>
            </a:r>
          </a:p>
          <a:p>
            <a:pPr lvl="1"/>
            <a:r>
              <a:rPr lang="en-US" dirty="0"/>
              <a:t>Communicate benefits</a:t>
            </a:r>
          </a:p>
          <a:p>
            <a:r>
              <a:rPr lang="en-US" dirty="0"/>
              <a:t>Planning</a:t>
            </a:r>
          </a:p>
          <a:p>
            <a:pPr lvl="1"/>
            <a:r>
              <a:rPr lang="en-US" dirty="0"/>
              <a:t>Detailed research on workflow change</a:t>
            </a:r>
          </a:p>
          <a:p>
            <a:r>
              <a:rPr lang="en-US" dirty="0"/>
              <a:t>Leadership and champions (know all the stakeholders)</a:t>
            </a:r>
          </a:p>
          <a:p>
            <a:r>
              <a:rPr lang="en-US" dirty="0"/>
              <a:t>Understanding user needs</a:t>
            </a:r>
          </a:p>
          <a:p>
            <a:r>
              <a:rPr lang="en-US" dirty="0"/>
              <a:t>Functioning technical solution</a:t>
            </a:r>
          </a:p>
          <a:p>
            <a:r>
              <a:rPr lang="en-US" dirty="0"/>
              <a:t>Train before, support during</a:t>
            </a:r>
          </a:p>
          <a:p>
            <a:r>
              <a:rPr lang="en-US" dirty="0"/>
              <a:t>No plan survives first contact—be ready for change control</a:t>
            </a:r>
          </a:p>
          <a:p>
            <a:r>
              <a:rPr lang="en-US" dirty="0"/>
              <a:t>Have deliverables</a:t>
            </a:r>
          </a:p>
          <a:p>
            <a:r>
              <a:rPr lang="en-US" dirty="0"/>
              <a:t>Recognize and celebrate success</a:t>
            </a:r>
          </a:p>
        </p:txBody>
      </p:sp>
    </p:spTree>
    <p:extLst>
      <p:ext uri="{BB962C8B-B14F-4D97-AF65-F5344CB8AC3E}">
        <p14:creationId xmlns:p14="http://schemas.microsoft.com/office/powerpoint/2010/main" val="10107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Resistance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Systemic factors</a:t>
            </a:r>
          </a:p>
          <a:p>
            <a:pPr lvl="1"/>
            <a:r>
              <a:rPr lang="en-US" dirty="0"/>
              <a:t>Regulations</a:t>
            </a:r>
          </a:p>
          <a:p>
            <a:pPr lvl="1"/>
            <a:r>
              <a:rPr lang="en-US" dirty="0"/>
              <a:t>Lack of drivers (or uncertainty)</a:t>
            </a:r>
          </a:p>
          <a:p>
            <a:pPr lvl="1"/>
            <a:r>
              <a:rPr lang="en-US" dirty="0"/>
              <a:t>Lack of outcomes data</a:t>
            </a:r>
          </a:p>
          <a:p>
            <a:pPr lvl="1"/>
            <a:r>
              <a:rPr lang="en-US" dirty="0"/>
              <a:t>Costs</a:t>
            </a:r>
          </a:p>
          <a:p>
            <a:r>
              <a:rPr lang="en-US" dirty="0"/>
              <a:t>Organizational factors</a:t>
            </a:r>
          </a:p>
          <a:p>
            <a:pPr lvl="1"/>
            <a:r>
              <a:rPr lang="en-US" dirty="0"/>
              <a:t>Competing goals</a:t>
            </a:r>
          </a:p>
          <a:p>
            <a:pPr lvl="1"/>
            <a:r>
              <a:rPr lang="en-US" dirty="0"/>
              <a:t>Prior failures (even success)</a:t>
            </a:r>
          </a:p>
          <a:p>
            <a:pPr lvl="2"/>
            <a:r>
              <a:rPr lang="en-US" dirty="0"/>
              <a:t>Change fatigue</a:t>
            </a:r>
          </a:p>
          <a:p>
            <a:pPr lvl="1"/>
            <a:r>
              <a:rPr lang="en-US" dirty="0"/>
              <a:t>Inertia (“governance”)</a:t>
            </a:r>
          </a:p>
          <a:p>
            <a:pPr lvl="1"/>
            <a:r>
              <a:rPr lang="en-US" dirty="0"/>
              <a:t>Morale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Individual factors</a:t>
            </a:r>
          </a:p>
          <a:p>
            <a:pPr lvl="1"/>
            <a:r>
              <a:rPr lang="en-US" dirty="0"/>
              <a:t>Lack of perceived benefit</a:t>
            </a:r>
          </a:p>
          <a:p>
            <a:pPr lvl="1"/>
            <a:r>
              <a:rPr lang="en-US" dirty="0"/>
              <a:t>Change in roles and responsibilities</a:t>
            </a:r>
          </a:p>
          <a:p>
            <a:pPr lvl="1"/>
            <a:r>
              <a:rPr lang="en-US" dirty="0"/>
              <a:t>Loss of status</a:t>
            </a:r>
          </a:p>
          <a:p>
            <a:pPr lvl="1"/>
            <a:r>
              <a:rPr lang="en-US" dirty="0"/>
              <a:t>Lack of ownership</a:t>
            </a:r>
          </a:p>
          <a:p>
            <a:pPr lvl="1"/>
            <a:r>
              <a:rPr lang="en-US" dirty="0"/>
              <a:t>Disengagement</a:t>
            </a:r>
          </a:p>
        </p:txBody>
      </p:sp>
    </p:spTree>
    <p:extLst>
      <p:ext uri="{BB962C8B-B14F-4D97-AF65-F5344CB8AC3E}">
        <p14:creationId xmlns:p14="http://schemas.microsoft.com/office/powerpoint/2010/main" val="12742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Effective Strategies to Overcome Resistance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668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Assess and address culture, leadership, people and process problems before investing in technology</a:t>
            </a:r>
          </a:p>
          <a:p>
            <a:r>
              <a:rPr lang="en-US" dirty="0"/>
              <a:t>Know your risk areas</a:t>
            </a:r>
          </a:p>
          <a:p>
            <a:r>
              <a:rPr lang="en-US" dirty="0"/>
              <a:t>Have a senior sponsor, champions in areas AND a good team </a:t>
            </a:r>
          </a:p>
          <a:p>
            <a:r>
              <a:rPr lang="en-US" dirty="0"/>
              <a:t>Don’t underestimate the potential impact of resistance</a:t>
            </a:r>
          </a:p>
          <a:p>
            <a:r>
              <a:rPr lang="en-US" dirty="0"/>
              <a:t>Establish urgency</a:t>
            </a:r>
          </a:p>
          <a:p>
            <a:r>
              <a:rPr lang="en-US" dirty="0"/>
              <a:t>Communicate a clear future state</a:t>
            </a:r>
          </a:p>
          <a:p>
            <a:r>
              <a:rPr lang="en-US" dirty="0"/>
              <a:t>Train</a:t>
            </a:r>
          </a:p>
          <a:p>
            <a:r>
              <a:rPr lang="en-US" dirty="0"/>
              <a:t>Create short-term wins</a:t>
            </a:r>
          </a:p>
          <a:p>
            <a:r>
              <a:rPr lang="en-US" dirty="0"/>
              <a:t>Communicate with different messages to different audiences</a:t>
            </a:r>
          </a:p>
          <a:p>
            <a:r>
              <a:rPr lang="en-US" dirty="0"/>
              <a:t>Complete improvement cycle with repeat evaluation, adjustment, and rewards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become different, replace, modify, transform, or transition</a:t>
            </a:r>
          </a:p>
          <a:p>
            <a:r>
              <a:rPr lang="en-US" dirty="0"/>
              <a:t>“Organizational transformation”</a:t>
            </a:r>
          </a:p>
          <a:p>
            <a:r>
              <a:rPr lang="en-US" dirty="0"/>
              <a:t>“Time of transition”</a:t>
            </a:r>
          </a:p>
          <a:p>
            <a:r>
              <a:rPr lang="en-US" dirty="0"/>
              <a:t>“Disruption”</a:t>
            </a:r>
          </a:p>
          <a:p>
            <a:endParaRPr lang="en-US" dirty="0"/>
          </a:p>
          <a:p>
            <a:r>
              <a:rPr lang="en-US" dirty="0"/>
              <a:t>But what happens without effort to become different?</a:t>
            </a:r>
          </a:p>
          <a:p>
            <a:pPr lvl="1"/>
            <a:r>
              <a:rPr lang="en-US" dirty="0"/>
              <a:t>Change is inevitable</a:t>
            </a:r>
          </a:p>
          <a:p>
            <a:pPr lvl="1"/>
            <a:r>
              <a:rPr lang="en-US" dirty="0"/>
              <a:t>Change happens without attempt to alter course</a:t>
            </a:r>
          </a:p>
          <a:p>
            <a:r>
              <a:rPr lang="en-US" dirty="0"/>
              <a:t>“You are either trying to get better or getting worse”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194472"/>
              </p:ext>
            </p:extLst>
          </p:nvPr>
        </p:nvGraphicFramePr>
        <p:xfrm>
          <a:off x="609600" y="304800"/>
          <a:ext cx="8001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8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8001454" cy="4058751"/>
          </a:xfrm>
        </p:spPr>
        <p:txBody>
          <a:bodyPr/>
          <a:lstStyle/>
          <a:p>
            <a:r>
              <a:rPr lang="en-US" dirty="0"/>
              <a:t>Change is hard; expect resistance</a:t>
            </a:r>
          </a:p>
          <a:p>
            <a:r>
              <a:rPr lang="en-US" dirty="0"/>
              <a:t>Change involves people, process, and technology (last 2 are easy part)</a:t>
            </a:r>
          </a:p>
          <a:p>
            <a:r>
              <a:rPr lang="en-US" dirty="0"/>
              <a:t>Use change theories</a:t>
            </a:r>
          </a:p>
          <a:p>
            <a:r>
              <a:rPr lang="en-US" dirty="0"/>
              <a:t>Will get much more on use of planning and project management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http://www.kotterinternational.com</a:t>
            </a:r>
          </a:p>
          <a:p>
            <a:r>
              <a:rPr lang="en-US" dirty="0"/>
              <a:t>https://www.healthit.gov/sites/default/files/tools/nlc_changemanagementprimer.pdf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007" y="2743200"/>
            <a:ext cx="3430992" cy="38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change is going to happen, why do we need to “manage” it?</a:t>
            </a:r>
          </a:p>
          <a:p>
            <a:pPr lvl="1"/>
            <a:r>
              <a:rPr lang="en-US" dirty="0"/>
              <a:t>Align change with our strategic priorities</a:t>
            </a:r>
          </a:p>
          <a:p>
            <a:pPr lvl="1"/>
            <a:r>
              <a:rPr lang="en-US" dirty="0"/>
              <a:t>Adopt best practice</a:t>
            </a:r>
          </a:p>
          <a:p>
            <a:pPr lvl="1"/>
            <a:r>
              <a:rPr lang="en-US" dirty="0"/>
              <a:t>Bring in new capabilities with goal of “leap” (rather than incremental) improvement</a:t>
            </a:r>
          </a:p>
          <a:p>
            <a:pPr lvl="2"/>
            <a:r>
              <a:rPr lang="en-US" dirty="0"/>
              <a:t>History: Standish Group study of software implementations (2004)</a:t>
            </a:r>
          </a:p>
          <a:p>
            <a:pPr lvl="3"/>
            <a:r>
              <a:rPr lang="en-US" dirty="0"/>
              <a:t>29% “successful”</a:t>
            </a:r>
          </a:p>
          <a:p>
            <a:pPr lvl="3"/>
            <a:r>
              <a:rPr lang="en-US" dirty="0"/>
              <a:t>18% “failed”</a:t>
            </a:r>
          </a:p>
          <a:p>
            <a:pPr lvl="3"/>
            <a:r>
              <a:rPr lang="en-US" dirty="0"/>
              <a:t>53% “challenged”</a:t>
            </a:r>
          </a:p>
          <a:p>
            <a:pPr lvl="3"/>
            <a:r>
              <a:rPr lang="en-US" dirty="0"/>
              <a:t>Improved by 2012 to 39%, 18%, and 43%, respectively (better products, project management, leadership, and change management)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2229950"/>
          </a:xfrm>
        </p:spPr>
        <p:txBody>
          <a:bodyPr/>
          <a:lstStyle/>
          <a:p>
            <a:r>
              <a:rPr lang="en-US" dirty="0"/>
              <a:t>Leading transitions in a direction toward a desired future state</a:t>
            </a:r>
          </a:p>
          <a:p>
            <a:r>
              <a:rPr lang="en-US" dirty="0"/>
              <a:t>Organizational process—assisting groups, individuals in the change process</a:t>
            </a:r>
          </a:p>
          <a:p>
            <a:r>
              <a:rPr lang="en-US" dirty="0"/>
              <a:t>Managing the “people side” of change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0640631"/>
              </p:ext>
            </p:extLst>
          </p:nvPr>
        </p:nvGraphicFramePr>
        <p:xfrm>
          <a:off x="609600" y="3810000"/>
          <a:ext cx="7924800" cy="2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Down Arrow 4"/>
          <p:cNvSpPr/>
          <p:nvPr/>
        </p:nvSpPr>
        <p:spPr>
          <a:xfrm rot="10800000">
            <a:off x="2743200" y="5420274"/>
            <a:ext cx="4876800" cy="1132925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</a:t>
            </a:r>
            <a:br>
              <a:rPr lang="en-US" dirty="0"/>
            </a:br>
            <a:r>
              <a:rPr lang="en-US" sz="3100" i="1" dirty="0"/>
              <a:t>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52600"/>
            <a:ext cx="7765322" cy="4876800"/>
          </a:xfrm>
        </p:spPr>
        <p:txBody>
          <a:bodyPr>
            <a:normAutofit/>
          </a:bodyPr>
          <a:lstStyle/>
          <a:p>
            <a:r>
              <a:rPr lang="en-US" dirty="0"/>
              <a:t>Organizational Culture and Prior Behavior</a:t>
            </a:r>
          </a:p>
          <a:p>
            <a:pPr lvl="1"/>
            <a:r>
              <a:rPr lang="en-US" dirty="0"/>
              <a:t>Leadership</a:t>
            </a:r>
          </a:p>
          <a:p>
            <a:pPr lvl="2"/>
            <a:r>
              <a:rPr lang="en-US" dirty="0"/>
              <a:t>Clear goals and vision</a:t>
            </a:r>
          </a:p>
          <a:p>
            <a:pPr lvl="2"/>
            <a:r>
              <a:rPr lang="en-US" dirty="0"/>
              <a:t>Attitude toward change</a:t>
            </a:r>
          </a:p>
          <a:p>
            <a:pPr lvl="2"/>
            <a:r>
              <a:rPr lang="en-US" dirty="0"/>
              <a:t>Risk tolerance</a:t>
            </a:r>
          </a:p>
          <a:p>
            <a:pPr lvl="1"/>
            <a:r>
              <a:rPr lang="en-US" dirty="0"/>
              <a:t>Personnel </a:t>
            </a:r>
          </a:p>
          <a:p>
            <a:pPr lvl="2"/>
            <a:r>
              <a:rPr lang="en-US" dirty="0"/>
              <a:t>Openness, perceived time and ability to accept change</a:t>
            </a:r>
          </a:p>
          <a:p>
            <a:pPr lvl="2"/>
            <a:r>
              <a:rPr lang="en-US" dirty="0"/>
              <a:t>Engagement</a:t>
            </a:r>
          </a:p>
          <a:p>
            <a:pPr lvl="1"/>
            <a:r>
              <a:rPr lang="en-US" dirty="0"/>
              <a:t>Resources</a:t>
            </a:r>
          </a:p>
          <a:p>
            <a:pPr lvl="2"/>
            <a:r>
              <a:rPr lang="en-US" dirty="0"/>
              <a:t>Ability, willingness to commit</a:t>
            </a:r>
          </a:p>
          <a:p>
            <a:pPr lvl="1"/>
            <a:r>
              <a:rPr lang="en-US" dirty="0"/>
              <a:t>Major prior projects (success or failures?)</a:t>
            </a:r>
          </a:p>
          <a:p>
            <a:pPr lvl="1"/>
            <a:r>
              <a:rPr lang="en-US" dirty="0"/>
              <a:t>Current major projects that could conflict/be dependencies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</a:t>
            </a:r>
            <a:br>
              <a:rPr lang="en-US" dirty="0"/>
            </a:br>
            <a:r>
              <a:rPr lang="en-US" sz="3100" i="1" dirty="0"/>
              <a:t>Process and Technology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52600"/>
            <a:ext cx="7765322" cy="4876800"/>
          </a:xfrm>
        </p:spPr>
        <p:txBody>
          <a:bodyPr>
            <a:normAutofit/>
          </a:bodyPr>
          <a:lstStyle/>
          <a:p>
            <a:r>
              <a:rPr lang="en-US" dirty="0"/>
              <a:t>Change alignment with organizational goals</a:t>
            </a:r>
          </a:p>
          <a:p>
            <a:r>
              <a:rPr lang="en-US" dirty="0"/>
              <a:t>Amount of process change required</a:t>
            </a:r>
          </a:p>
          <a:p>
            <a:pPr lvl="1"/>
            <a:r>
              <a:rPr lang="en-US" dirty="0"/>
              <a:t>Current process assessment </a:t>
            </a:r>
          </a:p>
          <a:p>
            <a:pPr lvl="1"/>
            <a:r>
              <a:rPr lang="en-US" dirty="0"/>
              <a:t>Future process assessment</a:t>
            </a:r>
          </a:p>
          <a:p>
            <a:pPr lvl="2"/>
            <a:r>
              <a:rPr lang="en-US" dirty="0"/>
              <a:t>Customization v. standardization</a:t>
            </a:r>
          </a:p>
          <a:p>
            <a:pPr lvl="2"/>
            <a:r>
              <a:rPr lang="en-US" dirty="0"/>
              <a:t>Risks</a:t>
            </a:r>
          </a:p>
          <a:p>
            <a:r>
              <a:rPr lang="en-US" dirty="0"/>
              <a:t>Technical feasibility/risks</a:t>
            </a:r>
          </a:p>
          <a:p>
            <a:r>
              <a:rPr lang="en-US" dirty="0"/>
              <a:t>Tangible benefits to users</a:t>
            </a:r>
          </a:p>
        </p:txBody>
      </p:sp>
    </p:spTree>
    <p:extLst>
      <p:ext uri="{BB962C8B-B14F-4D97-AF65-F5344CB8AC3E}">
        <p14:creationId xmlns:p14="http://schemas.microsoft.com/office/powerpoint/2010/main" val="405676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Diffusion of Innovations</a:t>
            </a:r>
          </a:p>
          <a:p>
            <a:r>
              <a:rPr lang="en-US" dirty="0"/>
              <a:t>Transition theory </a:t>
            </a:r>
          </a:p>
          <a:p>
            <a:r>
              <a:rPr lang="en-US" dirty="0"/>
              <a:t>Lewin’s Change Theory</a:t>
            </a:r>
          </a:p>
          <a:p>
            <a:r>
              <a:rPr lang="en-US" dirty="0"/>
              <a:t>Precede-Proceed Model </a:t>
            </a:r>
          </a:p>
          <a:p>
            <a:r>
              <a:rPr lang="en-US" dirty="0"/>
              <a:t>Complex Adaptive Systems</a:t>
            </a:r>
          </a:p>
          <a:p>
            <a:r>
              <a:rPr lang="en-US" dirty="0" err="1"/>
              <a:t>Kübler</a:t>
            </a:r>
            <a:r>
              <a:rPr lang="en-US" dirty="0"/>
              <a:t>-Ross Grief Stages </a:t>
            </a:r>
          </a:p>
        </p:txBody>
      </p:sp>
    </p:spTree>
    <p:extLst>
      <p:ext uri="{BB962C8B-B14F-4D97-AF65-F5344CB8AC3E}">
        <p14:creationId xmlns:p14="http://schemas.microsoft.com/office/powerpoint/2010/main" val="31667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Diffusion of Innovations</a:t>
            </a:r>
          </a:p>
          <a:p>
            <a:pPr lvl="1"/>
            <a:r>
              <a:rPr lang="en-US" dirty="0"/>
              <a:t>Everett Rogers, sociologist</a:t>
            </a:r>
          </a:p>
          <a:p>
            <a:pPr lvl="1"/>
            <a:r>
              <a:rPr lang="en-US" dirty="0"/>
              <a:t>Innovators (2.5%), Early Adopters (13.5%), Early Majority (34%), Late Majority (34%), and Laggards (16%)</a:t>
            </a:r>
          </a:p>
          <a:p>
            <a:pPr lvl="1"/>
            <a:r>
              <a:rPr lang="en-US" dirty="0"/>
              <a:t>Diffusion through innovation, communication channels, time, social systems</a:t>
            </a:r>
          </a:p>
        </p:txBody>
      </p:sp>
    </p:spTree>
    <p:extLst>
      <p:ext uri="{BB962C8B-B14F-4D97-AF65-F5344CB8AC3E}">
        <p14:creationId xmlns:p14="http://schemas.microsoft.com/office/powerpoint/2010/main" val="864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447800"/>
            <a:ext cx="8230054" cy="4896950"/>
          </a:xfrm>
        </p:spPr>
        <p:txBody>
          <a:bodyPr>
            <a:normAutofit/>
          </a:bodyPr>
          <a:lstStyle/>
          <a:p>
            <a:r>
              <a:rPr lang="en-US" dirty="0"/>
              <a:t>Transition theory </a:t>
            </a:r>
          </a:p>
          <a:p>
            <a:pPr lvl="1"/>
            <a:r>
              <a:rPr lang="en-US" dirty="0"/>
              <a:t>William Bridges, psychologist</a:t>
            </a:r>
          </a:p>
          <a:p>
            <a:pPr lvl="1"/>
            <a:r>
              <a:rPr lang="en-US" dirty="0"/>
              <a:t>Managing situational change is not as difficult as the psychological transitions of people impacted by the change</a:t>
            </a:r>
          </a:p>
          <a:p>
            <a:pPr lvl="1"/>
            <a:r>
              <a:rPr lang="en-US" dirty="0"/>
              <a:t>Phase 1 Ending, Losing, Letting Go: Deal with loss before moving on</a:t>
            </a:r>
          </a:p>
          <a:p>
            <a:pPr lvl="2"/>
            <a:r>
              <a:rPr lang="en-US" dirty="0"/>
              <a:t>What ended? Who is impacted most?</a:t>
            </a:r>
          </a:p>
          <a:p>
            <a:pPr lvl="1"/>
            <a:r>
              <a:rPr lang="en-US" dirty="0"/>
              <a:t>Phase 2 The Neutral Zone: Confusion, chaos, attempt re-alignment to change</a:t>
            </a:r>
          </a:p>
          <a:p>
            <a:pPr lvl="2"/>
            <a:r>
              <a:rPr lang="en-US" dirty="0"/>
              <a:t>Promote communication, encourage innovation, adaptation</a:t>
            </a:r>
          </a:p>
          <a:p>
            <a:pPr lvl="1"/>
            <a:r>
              <a:rPr lang="en-US" dirty="0"/>
              <a:t>Phase 3 The New Beginning: Energy, purpose, unity, embrace change</a:t>
            </a:r>
          </a:p>
          <a:p>
            <a:pPr lvl="2"/>
            <a:r>
              <a:rPr lang="en-US" dirty="0"/>
              <a:t>Help people create and embrace the new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886</Words>
  <Application>Microsoft Office PowerPoint</Application>
  <PresentationFormat>On-screen Show (4:3)</PresentationFormat>
  <Paragraphs>200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Calisto MT</vt:lpstr>
      <vt:lpstr>Corbel</vt:lpstr>
      <vt:lpstr>Trebuchet MS</vt:lpstr>
      <vt:lpstr>Wingdings 2</vt:lpstr>
      <vt:lpstr>Slate</vt:lpstr>
      <vt:lpstr>Change Management</vt:lpstr>
      <vt:lpstr>Change</vt:lpstr>
      <vt:lpstr>Change</vt:lpstr>
      <vt:lpstr>Change Management</vt:lpstr>
      <vt:lpstr>Assess People</vt:lpstr>
      <vt:lpstr>Assess Process and Technology Factors</vt:lpstr>
      <vt:lpstr>Change Theories</vt:lpstr>
      <vt:lpstr>Change Theories</vt:lpstr>
      <vt:lpstr>Change Theories</vt:lpstr>
      <vt:lpstr>Change Theories</vt:lpstr>
      <vt:lpstr>Change Theories</vt:lpstr>
      <vt:lpstr>PowerPoint Presentation</vt:lpstr>
      <vt:lpstr>Change Theories</vt:lpstr>
      <vt:lpstr>Change Theories</vt:lpstr>
      <vt:lpstr>Change Theories</vt:lpstr>
      <vt:lpstr>Implementing Change Kotter’s 3 phases and 8 steps</vt:lpstr>
      <vt:lpstr>Implementing Change </vt:lpstr>
      <vt:lpstr>Resistance</vt:lpstr>
      <vt:lpstr>Effective Strategies to Overcome Resistance</vt:lpstr>
      <vt:lpstr>PowerPoint Presentation</vt:lpstr>
      <vt:lpstr>Summary</vt:lpstr>
      <vt:lpstr>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2016-07-17T16:25:32Z</dcterms:created>
  <dcterms:modified xsi:type="dcterms:W3CDTF">2016-07-17T23:55:29Z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