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b Marshall" initials="RC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8-24T09:53:36.517" idx="1">
    <p:pos x="287" y="83"/>
    <p:text>Can this be set up for a Team inbox? Can this be exported to an Excel spreadsheet? How does the Cc internal message appear to the team?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6B7A93-01A9-47F5-962F-FEDD20B35F19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0D7108-37D6-4DFC-BC5E-64AE8884CE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Scheduled Reminders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use the scheduled reminders capability to perform care coordination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28600"/>
            <a:ext cx="9144001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211734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543800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298</TotalTime>
  <Words>13</Words>
  <Application>Microsoft Office PowerPoint</Application>
  <PresentationFormat>On-screen Show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Scheduled Reminders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MEDCOM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Scheduled</dc:title>
  <dc:creator>Bob Marshall</dc:creator>
  <cp:lastModifiedBy>BobM</cp:lastModifiedBy>
  <cp:revision>26</cp:revision>
  <cp:lastPrinted>2012-10-31T15:45:45Z</cp:lastPrinted>
  <dcterms:created xsi:type="dcterms:W3CDTF">2012-08-20T23:03:10Z</dcterms:created>
  <dcterms:modified xsi:type="dcterms:W3CDTF">2012-10-31T15:45:45Z</dcterms:modified>
</cp:coreProperties>
</file>