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ob Marshall" initials="RC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2-08-24T09:53:36.517" idx="1">
    <p:pos x="287" y="83"/>
    <p:text>Can this be set up for a Team inbox? Can this be exported to an Excel spreadsheet? How does the Cc internal message appear to the team?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6B7A93-01A9-47F5-962F-FEDD20B35F19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Scheduled Reminders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to use the scheduled reminders capability to perform care coordination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4800"/>
            <a:ext cx="9144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228600"/>
            <a:ext cx="9144001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4800"/>
            <a:ext cx="9144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9211734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543800" cy="424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291</TotalTime>
  <Words>13</Words>
  <Application>Microsoft Office PowerPoint</Application>
  <PresentationFormat>On-screen Show (4:3)</PresentationFormat>
  <Paragraphs>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Scheduled Reminders</vt:lpstr>
      <vt:lpstr>Slide 2</vt:lpstr>
      <vt:lpstr>Slide 3</vt:lpstr>
      <vt:lpstr>Slide 4</vt:lpstr>
      <vt:lpstr>Slide 5</vt:lpstr>
      <vt:lpstr>Slide 6</vt:lpstr>
    </vt:vector>
  </TitlesOfParts>
  <Company>MEDCOM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Scheduled</dc:title>
  <dc:creator>Bob Marshall</dc:creator>
  <cp:lastModifiedBy>Bob Marshall</cp:lastModifiedBy>
  <cp:revision>26</cp:revision>
  <dcterms:created xsi:type="dcterms:W3CDTF">2012-08-20T23:03:10Z</dcterms:created>
  <dcterms:modified xsi:type="dcterms:W3CDTF">2012-08-24T20:29:37Z</dcterms:modified>
</cp:coreProperties>
</file>