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2E1F1-153E-48E8-BEEE-34B3FEA70E7E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2EBD0-1082-44A8-B941-3006C8FBAD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2EBD0-1082-44A8-B941-3006C8FBAD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6DB3CAA-90E6-46CB-BAE1-48CD0FFB2667}" type="datetimeFigureOut">
              <a:rPr lang="en-US" smtClean="0"/>
              <a:pPr/>
              <a:t>3/22/2009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2D5FE2-55F4-4CD4-A214-7B1B1A058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Role of the CMIO in Navy Medicine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 Marshall, MD MPH MISM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 of Clinical Informatics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BUMED M3/5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the CMIO…</a:t>
            </a:r>
            <a:r>
              <a:rPr lang="en-US" sz="3200" dirty="0" smtClean="0"/>
              <a:t>2 of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FFC to provide bidirectional clinical involvement with TMIP and other operational IM/IT capabilities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provide clinical input to Interagency working groups (supporting CDR Beaubien and her successor)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ECOMS Chairs to ensure IM/IT support and communication with the MTF’s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the CMIO…</a:t>
            </a:r>
            <a:r>
              <a:rPr lang="en-US" sz="3200" dirty="0" smtClean="0"/>
              <a:t>3 of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CMIO’s at the Regions to work with and support the RISO’s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Advocates for clinician and other end user involvement in any future capability development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 liaison to the MHS CMIO and other Service CMIO’s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 with M3/5 HCS for PI projects at MTF’s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the CMIO…</a:t>
            </a:r>
            <a:r>
              <a:rPr lang="en-US" sz="3200" dirty="0" smtClean="0"/>
              <a:t>4 of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 to M6/CIO and DSG for implementation of all clinical IM/IT systems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Responsible to M6/CIO and DSG for outcomes of the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training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Identifies and helps to sponsor clinical IM/IT research and development (along with M3/5)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 with USUHS to develop GME in clinical informatics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 is an important role in Navy Medicine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Complements the CIO to provide clinical perspective to IM/IT issues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CMIO’s at BUMED and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Regions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internal and external expertise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Gartner’s work provides guidance on current and future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 hand in hand with M3/5 DCI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  <p:pic>
        <p:nvPicPr>
          <p:cNvPr id="4" name="Picture 3" descr="CIAJustTech_release_72dpi_gray.jpg"/>
          <p:cNvPicPr>
            <a:picLocks noChangeAspect="1"/>
          </p:cNvPicPr>
          <p:nvPr/>
        </p:nvPicPr>
        <p:blipFill>
          <a:blip r:embed="rId3"/>
          <a:srcRect b="15094"/>
          <a:stretch>
            <a:fillRect/>
          </a:stretch>
        </p:blipFill>
        <p:spPr>
          <a:xfrm>
            <a:off x="6553200" y="0"/>
            <a:ext cx="2590800" cy="213688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20" name="Content Placeholder 19" descr="comp_encryptio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76400" y="2225537"/>
            <a:ext cx="5943600" cy="44800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term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the Gartner definitions and roles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position in Navy Medicine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 current and future roles in Navy Medicine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CMIO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 = Chief Medical Information or Informatics Officer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 with a clinical background, who speaks the language of clinicians.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Oversees the selection, development and implementation of computerized patient record systems. </a:t>
            </a:r>
          </a:p>
          <a:p>
            <a:pPr lvl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Focuses on issues of quality, safety, usability, process improvement and seeks to ensure that clinicians are fully engaged in the entire process.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Gartner’s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82000" cy="4343399"/>
          </a:xfrm>
        </p:spPr>
        <p:txBody>
          <a:bodyPr>
            <a:no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Integrated delivery systems and large hospitals should have a physician serving in the CMIO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role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CDOs should seek CMIOs with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collaboration skills, who can bridge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clinical community and the IT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department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 critical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 factors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strong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sustained commitment to clinical IT at the top of the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organization 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strong chemistry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effective working relationship between the CIO and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 </a:t>
            </a:r>
          </a:p>
          <a:p>
            <a:pPr lvl="1"/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ability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garner respect and communicate effectively with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physicians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GypsyCantID_release72dpi_gray.jpg"/>
          <p:cNvPicPr>
            <a:picLocks noChangeAspect="1"/>
          </p:cNvPicPr>
          <p:nvPr/>
        </p:nvPicPr>
        <p:blipFill>
          <a:blip r:embed="rId3"/>
          <a:srcRect b="12287"/>
          <a:stretch>
            <a:fillRect/>
          </a:stretch>
        </p:blipFill>
        <p:spPr>
          <a:xfrm>
            <a:off x="6818842" y="0"/>
            <a:ext cx="2325158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Gartner’s View…</a:t>
            </a:r>
            <a:r>
              <a:rPr lang="en-US" sz="3200" dirty="0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6"/>
            <a:ext cx="8229600" cy="4297363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CMIOs must expand their healthcare administration and finance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acumen.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collaborate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CIOs to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 that effective clinical IT oversight is established and integrated into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CMIOs should prepare for growing management responsibilities,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oversight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medical knowledge/order set life cycle management, and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improvement and clinical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research involvement.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CMIO in Navy Medicine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formally established CMIO…yet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 paper submitted via M3/5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CoC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establish CMIO in M6 or M3/5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de facto CMIO who currently functions in that role for Navy Medicine and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TMA/MHS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Based heavily on the Gartner model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Expect formal CMIO within 6 months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of CMIO in the Navy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 clinical medicine (end users) and technical informatics side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Represents clinical requirements to the technical side and developers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Represents technical capabilities and limitations to the clinical community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Strikes balance between the two and works to ensure overall IM/IT success for all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edSchool_release_72dpi_gray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82488" y="457200"/>
            <a:ext cx="6232712" cy="605463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of the CMIO…</a:t>
            </a:r>
            <a:r>
              <a:rPr lang="en-US" sz="3200" dirty="0" smtClean="0"/>
              <a:t>1 of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be a Medical Officer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Probably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in M6, reporting directly to the CIO/M6 (like a Deputy)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strong relationship with the M3/5 Director of Clinical Informatics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accompany M6/CIO to all TMA IM/IT activities and meetings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clinical input for IPWG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130</TotalTime>
  <Words>609</Words>
  <Application>Microsoft Office PowerPoint</Application>
  <PresentationFormat>On-screen Show (4:3)</PresentationFormat>
  <Paragraphs>78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Deluxe</vt:lpstr>
      <vt:lpstr>Role of the CMIO in Navy Medicine</vt:lpstr>
      <vt:lpstr>Objectives</vt:lpstr>
      <vt:lpstr>What is a CMIO</vt:lpstr>
      <vt:lpstr>Gartner’s View</vt:lpstr>
      <vt:lpstr>Gartner’s View…cont</vt:lpstr>
      <vt:lpstr>CMIO in Navy Medicine</vt:lpstr>
      <vt:lpstr>Function of CMIO in the Navy</vt:lpstr>
      <vt:lpstr>Slide 8</vt:lpstr>
      <vt:lpstr>The Future of the CMIO…1 of 4</vt:lpstr>
      <vt:lpstr>The Future of the CMIO…2 of 4</vt:lpstr>
      <vt:lpstr>The Future of the CMIO…3 of 4</vt:lpstr>
      <vt:lpstr>The Future of the CMIO…4 of 4</vt:lpstr>
      <vt:lpstr>Summary</vt:lpstr>
      <vt:lpstr>Questions</vt:lpstr>
    </vt:vector>
  </TitlesOfParts>
  <Company>BUMED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the CMIO in Navy Medicine</dc:title>
  <dc:creator>Bob Marshall</dc:creator>
  <cp:lastModifiedBy>Bob Marshall</cp:lastModifiedBy>
  <cp:revision>2</cp:revision>
  <dcterms:created xsi:type="dcterms:W3CDTF">2009-03-15T22:04:13Z</dcterms:created>
  <dcterms:modified xsi:type="dcterms:W3CDTF">2009-03-22T23:35:50Z</dcterms:modified>
</cp:coreProperties>
</file>