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98" autoAdjust="0"/>
  </p:normalViewPr>
  <p:slideViewPr>
    <p:cSldViewPr>
      <p:cViewPr>
        <p:scale>
          <a:sx n="90" d="100"/>
          <a:sy n="90" d="100"/>
        </p:scale>
        <p:origin x="-498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144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FA5909B-F48A-4451-B08D-0FEBB552932D}" type="datetimeFigureOut">
              <a:rPr lang="en-US"/>
              <a:pPr>
                <a:defRPr/>
              </a:pPr>
              <a:t>1/22/2010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B2D3FB0-F3B4-415A-99A8-8EFFB3B87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019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F4098F0-11CA-470A-9D0D-E838108AB424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4291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FFAFF075-0D79-479F-A514-56E12F1A729D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  Points of view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  </a:t>
            </a:r>
          </a:p>
          <a:p>
            <a:pPr eaLnBrk="1" hangingPunct="1">
              <a:spcBef>
                <a:spcPct val="0"/>
              </a:spcBef>
            </a:pPr>
            <a:r>
              <a:rPr lang="en-US" smtClean="0"/>
              <a:t>  Product delivery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  Time to market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  <a:p>
            <a:pPr eaLnBrk="1" hangingPunct="1">
              <a:spcBef>
                <a:spcPct val="0"/>
              </a:spcBef>
            </a:pPr>
            <a:r>
              <a:rPr lang="en-US" smtClean="0"/>
              <a:t>  If you use this, you will want to be in the high-high block.</a:t>
            </a:r>
          </a:p>
        </p:txBody>
      </p:sp>
      <p:sp>
        <p:nvSpPr>
          <p:cNvPr id="526339" name="Slide Number Placeholder 4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D57245-DB6C-4F60-9B0F-DAA52891CBC0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34006-A4E7-48B9-BBA2-BC8DCABBD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8984B-CE75-44DF-8488-336D5DF0D0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A2173-141C-47C7-860B-71C9E8FA2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31215-B9BD-4A92-BDDA-BA723AA4EF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5FB6B-6E4A-45DB-97A5-9ED676FDE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D6C3C-6783-4A39-9516-68C4A1B8A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68F20-4119-4D82-A69A-8A1664AE2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F752C-8FC6-4666-A5CB-270ED639B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83523-4253-49EF-923D-461F4395C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2AD320-56DE-4D31-956A-B9B4F32BB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9/16/2009</a:t>
            </a: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WORKING DRAFT 16 SEPT 2009 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5FEDB-E062-47B9-A649-39046F62B4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9/16/2009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WORKING DRAFT 16 SEPT 2009 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 smtClean="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fld id="{2194EBA7-AD79-4BFD-811D-304F4CAD0C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72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smtClean="0"/>
              <a:t>Four Quad Scatter Diagram</a:t>
            </a:r>
          </a:p>
        </p:txBody>
      </p:sp>
      <p:sp>
        <p:nvSpPr>
          <p:cNvPr id="147459" name="Slide Number Placeholder 61"/>
          <p:cNvSpPr>
            <a:spLocks noGrp="1"/>
          </p:cNvSpPr>
          <p:nvPr>
            <p:ph type="sldNum" sz="quarter" idx="12"/>
          </p:nvPr>
        </p:nvSpPr>
        <p:spPr>
          <a:xfrm>
            <a:off x="6819900" y="6356350"/>
            <a:ext cx="2143125" cy="365125"/>
          </a:xfrm>
        </p:spPr>
        <p:txBody>
          <a:bodyPr/>
          <a:lstStyle/>
          <a:p>
            <a:pPr>
              <a:defRPr/>
            </a:pPr>
            <a:fld id="{F582F8EC-48A9-49A6-A5A7-15A9CB29B2D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cxnSp>
        <p:nvCxnSpPr>
          <p:cNvPr id="4" name="Straight Arrow Connector 3"/>
          <p:cNvCxnSpPr>
            <a:endCxn id="40965" idx="0"/>
          </p:cNvCxnSpPr>
          <p:nvPr/>
        </p:nvCxnSpPr>
        <p:spPr bwMode="auto">
          <a:xfrm rot="5400000">
            <a:off x="2384425" y="3895725"/>
            <a:ext cx="4470400" cy="31750"/>
          </a:xfrm>
          <a:prstGeom prst="straightConnector1">
            <a:avLst/>
          </a:prstGeom>
          <a:gradFill rotWithShape="1">
            <a:gsLst>
              <a:gs pos="0">
                <a:srgbClr val="FF6400"/>
              </a:gs>
              <a:gs pos="100000">
                <a:srgbClr val="FFC800"/>
              </a:gs>
            </a:gsLst>
            <a:lin ang="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</p:cxnSp>
      <p:cxnSp>
        <p:nvCxnSpPr>
          <p:cNvPr id="9" name="Straight Arrow Connector 8"/>
          <p:cNvCxnSpPr>
            <a:endCxn id="40968" idx="1"/>
          </p:cNvCxnSpPr>
          <p:nvPr/>
        </p:nvCxnSpPr>
        <p:spPr bwMode="auto">
          <a:xfrm flipV="1">
            <a:off x="1143000" y="3540125"/>
            <a:ext cx="6721475" cy="41275"/>
          </a:xfrm>
          <a:prstGeom prst="straightConnector1">
            <a:avLst/>
          </a:prstGeom>
          <a:gradFill rotWithShape="1">
            <a:gsLst>
              <a:gs pos="0">
                <a:srgbClr val="FF6400"/>
              </a:gs>
              <a:gs pos="100000">
                <a:srgbClr val="FFC800"/>
              </a:gs>
            </a:gsLst>
            <a:lin ang="0" scaled="1"/>
          </a:gradFill>
          <a:ln w="2857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</p:cxnSp>
      <p:sp>
        <p:nvSpPr>
          <p:cNvPr id="40965" name="TextBox 9"/>
          <p:cNvSpPr txBox="1">
            <a:spLocks noChangeArrowheads="1"/>
          </p:cNvSpPr>
          <p:nvPr/>
        </p:nvSpPr>
        <p:spPr bwMode="auto">
          <a:xfrm>
            <a:off x="4135438" y="6146800"/>
            <a:ext cx="9350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Long</a:t>
            </a:r>
          </a:p>
        </p:txBody>
      </p:sp>
      <p:sp>
        <p:nvSpPr>
          <p:cNvPr id="40966" name="TextBox 10"/>
          <p:cNvSpPr txBox="1">
            <a:spLocks noChangeArrowheads="1"/>
          </p:cNvSpPr>
          <p:nvPr/>
        </p:nvSpPr>
        <p:spPr bwMode="auto">
          <a:xfrm>
            <a:off x="4164013" y="1236663"/>
            <a:ext cx="9890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Short</a:t>
            </a:r>
          </a:p>
        </p:txBody>
      </p:sp>
      <p:sp>
        <p:nvSpPr>
          <p:cNvPr id="40967" name="TextBox 16"/>
          <p:cNvSpPr txBox="1">
            <a:spLocks noChangeArrowheads="1"/>
          </p:cNvSpPr>
          <p:nvPr/>
        </p:nvSpPr>
        <p:spPr bwMode="auto">
          <a:xfrm>
            <a:off x="457200" y="3314700"/>
            <a:ext cx="903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Easy</a:t>
            </a:r>
          </a:p>
        </p:txBody>
      </p:sp>
      <p:sp>
        <p:nvSpPr>
          <p:cNvPr id="40968" name="TextBox 17"/>
          <p:cNvSpPr txBox="1">
            <a:spLocks noChangeArrowheads="1"/>
          </p:cNvSpPr>
          <p:nvPr/>
        </p:nvSpPr>
        <p:spPr bwMode="auto">
          <a:xfrm>
            <a:off x="7864475" y="3308350"/>
            <a:ext cx="1330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Difficult</a:t>
            </a:r>
          </a:p>
        </p:txBody>
      </p:sp>
      <p:sp>
        <p:nvSpPr>
          <p:cNvPr id="40969" name="TextBox 20"/>
          <p:cNvSpPr txBox="1">
            <a:spLocks noChangeArrowheads="1"/>
          </p:cNvSpPr>
          <p:nvPr/>
        </p:nvSpPr>
        <p:spPr bwMode="auto">
          <a:xfrm>
            <a:off x="3195638" y="3551238"/>
            <a:ext cx="1403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Quadrant II</a:t>
            </a:r>
          </a:p>
        </p:txBody>
      </p:sp>
      <p:sp>
        <p:nvSpPr>
          <p:cNvPr id="40970" name="TextBox 21"/>
          <p:cNvSpPr txBox="1">
            <a:spLocks noChangeArrowheads="1"/>
          </p:cNvSpPr>
          <p:nvPr/>
        </p:nvSpPr>
        <p:spPr bwMode="auto">
          <a:xfrm>
            <a:off x="4660900" y="3551238"/>
            <a:ext cx="1339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Quadrant I</a:t>
            </a:r>
          </a:p>
        </p:txBody>
      </p:sp>
      <p:sp>
        <p:nvSpPr>
          <p:cNvPr id="40971" name="TextBox 22"/>
          <p:cNvSpPr txBox="1">
            <a:spLocks noChangeArrowheads="1"/>
          </p:cNvSpPr>
          <p:nvPr/>
        </p:nvSpPr>
        <p:spPr bwMode="auto">
          <a:xfrm>
            <a:off x="3130550" y="3136900"/>
            <a:ext cx="14668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Quadrant III</a:t>
            </a:r>
          </a:p>
        </p:txBody>
      </p:sp>
      <p:sp>
        <p:nvSpPr>
          <p:cNvPr id="40972" name="TextBox 23"/>
          <p:cNvSpPr txBox="1">
            <a:spLocks noChangeArrowheads="1"/>
          </p:cNvSpPr>
          <p:nvPr/>
        </p:nvSpPr>
        <p:spPr bwMode="auto">
          <a:xfrm>
            <a:off x="4660900" y="3136900"/>
            <a:ext cx="1492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Quadrant IV</a:t>
            </a:r>
          </a:p>
        </p:txBody>
      </p:sp>
      <p:sp>
        <p:nvSpPr>
          <p:cNvPr id="25" name="Oval 24"/>
          <p:cNvSpPr/>
          <p:nvPr/>
        </p:nvSpPr>
        <p:spPr bwMode="auto">
          <a:xfrm>
            <a:off x="5829300" y="47244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5562600" y="46482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5791200" y="24765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210300" y="44196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6553200" y="43053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6591300" y="40005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6896100" y="41529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7086600" y="38481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448300" y="49149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6057900" y="51435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6667500" y="48387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6286500" y="47625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753100" y="50673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372100" y="51816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5105400" y="52197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6743700" y="4495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4800600" y="57150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5410200" y="27432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4991100" y="28194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6172200" y="1828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6172200" y="2209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6" name="Oval 45"/>
          <p:cNvSpPr/>
          <p:nvPr/>
        </p:nvSpPr>
        <p:spPr bwMode="auto">
          <a:xfrm>
            <a:off x="5676900" y="21717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5295900" y="24765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8" name="Oval 47"/>
          <p:cNvSpPr/>
          <p:nvPr/>
        </p:nvSpPr>
        <p:spPr bwMode="auto">
          <a:xfrm>
            <a:off x="6515100" y="25527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49" name="Oval 48"/>
          <p:cNvSpPr/>
          <p:nvPr/>
        </p:nvSpPr>
        <p:spPr bwMode="auto">
          <a:xfrm>
            <a:off x="3657600" y="4114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0" name="Oval 49"/>
          <p:cNvSpPr/>
          <p:nvPr/>
        </p:nvSpPr>
        <p:spPr bwMode="auto">
          <a:xfrm>
            <a:off x="3581400" y="44577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3543300" y="22860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3352800" y="26289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2895600" y="22860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3619500" y="19431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3048000" y="1828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2514600" y="21336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2095500" y="24003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8" name="Oval 57"/>
          <p:cNvSpPr/>
          <p:nvPr/>
        </p:nvSpPr>
        <p:spPr bwMode="auto">
          <a:xfrm>
            <a:off x="2476500" y="24384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1790700" y="27051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60" name="Oval 59"/>
          <p:cNvSpPr/>
          <p:nvPr/>
        </p:nvSpPr>
        <p:spPr bwMode="auto">
          <a:xfrm>
            <a:off x="1371600" y="2590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61" name="Oval 60"/>
          <p:cNvSpPr/>
          <p:nvPr/>
        </p:nvSpPr>
        <p:spPr bwMode="auto">
          <a:xfrm>
            <a:off x="1333500" y="2971800"/>
            <a:ext cx="228600" cy="228600"/>
          </a:xfrm>
          <a:prstGeom prst="ellips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35921" dir="2700000" algn="ctr" rotWithShape="0">
              <a:srgbClr val="646464">
                <a:alpha val="50000"/>
              </a:srgbClr>
            </a:outerShdw>
          </a:effectLst>
        </p:spPr>
        <p:txBody>
          <a:bodyPr wrap="none" anchor="ctr"/>
          <a:lstStyle/>
          <a:p>
            <a:pPr algn="ctr" fontAlgn="auto" latinLnBrk="1">
              <a:spcBef>
                <a:spcPts val="0"/>
              </a:spcBef>
              <a:spcAft>
                <a:spcPts val="0"/>
              </a:spcAft>
              <a:defRPr/>
            </a:pPr>
            <a:endParaRPr kumimoji="1" lang="en-US" dirty="0">
              <a:latin typeface="굴림" pitchFamily="50" charset="-127"/>
              <a:ea typeface="굴림" pitchFamily="50" charset="-127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152400" y="0"/>
            <a:ext cx="2286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304800" y="0"/>
            <a:ext cx="2286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68" name="Straight Connector 67"/>
          <p:cNvCxnSpPr/>
          <p:nvPr/>
        </p:nvCxnSpPr>
        <p:spPr>
          <a:xfrm rot="5400000">
            <a:off x="-3124199" y="3429000"/>
            <a:ext cx="6858000" cy="3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-3277393" y="3428206"/>
            <a:ext cx="68580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533400" y="533400"/>
            <a:ext cx="807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30" descr="ForPrint_BayPinesWorkshop15Sept09_Presentation_PowerPoint_Version01_Final_07Sept09_gmm_tfm_cmg.t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TextBox 18"/>
          <p:cNvSpPr txBox="1">
            <a:spLocks noChangeArrowheads="1"/>
          </p:cNvSpPr>
          <p:nvPr/>
        </p:nvSpPr>
        <p:spPr bwMode="auto">
          <a:xfrm>
            <a:off x="1020763" y="876300"/>
            <a:ext cx="312737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9</a:t>
            </a:r>
          </a:p>
          <a:p>
            <a:endParaRPr lang="en-US" sz="2100"/>
          </a:p>
          <a:p>
            <a:r>
              <a:rPr lang="en-US"/>
              <a:t>8</a:t>
            </a:r>
          </a:p>
          <a:p>
            <a:endParaRPr lang="en-US" sz="2100"/>
          </a:p>
          <a:p>
            <a:r>
              <a:rPr lang="en-US"/>
              <a:t>7</a:t>
            </a:r>
          </a:p>
          <a:p>
            <a:endParaRPr lang="en-US" sz="2100"/>
          </a:p>
          <a:p>
            <a:r>
              <a:rPr lang="en-US"/>
              <a:t>6</a:t>
            </a:r>
          </a:p>
          <a:p>
            <a:endParaRPr lang="en-US" sz="2100"/>
          </a:p>
          <a:p>
            <a:r>
              <a:rPr lang="en-US"/>
              <a:t>5</a:t>
            </a:r>
          </a:p>
          <a:p>
            <a:endParaRPr lang="en-US" sz="2100"/>
          </a:p>
          <a:p>
            <a:r>
              <a:rPr lang="en-US"/>
              <a:t>4</a:t>
            </a:r>
          </a:p>
          <a:p>
            <a:endParaRPr lang="en-US" sz="2100"/>
          </a:p>
          <a:p>
            <a:r>
              <a:rPr lang="en-US"/>
              <a:t>3</a:t>
            </a:r>
          </a:p>
          <a:p>
            <a:endParaRPr lang="en-US" sz="2100"/>
          </a:p>
          <a:p>
            <a:r>
              <a:rPr lang="en-US"/>
              <a:t>2</a:t>
            </a:r>
          </a:p>
          <a:p>
            <a:endParaRPr lang="en-US" sz="2100"/>
          </a:p>
          <a:p>
            <a:r>
              <a:rPr lang="en-US"/>
              <a:t>1</a:t>
            </a:r>
          </a:p>
        </p:txBody>
      </p:sp>
      <p:sp>
        <p:nvSpPr>
          <p:cNvPr id="43011" name="TextBox 19"/>
          <p:cNvSpPr txBox="1">
            <a:spLocks noChangeArrowheads="1"/>
          </p:cNvSpPr>
          <p:nvPr/>
        </p:nvSpPr>
        <p:spPr bwMode="auto">
          <a:xfrm>
            <a:off x="1333500" y="5889625"/>
            <a:ext cx="6934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1           2           3           4           5           6           7           8          9</a:t>
            </a:r>
          </a:p>
        </p:txBody>
      </p:sp>
      <p:cxnSp>
        <p:nvCxnSpPr>
          <p:cNvPr id="43012" name="Straight Arrow Connector 25"/>
          <p:cNvCxnSpPr>
            <a:cxnSpLocks noChangeShapeType="1"/>
          </p:cNvCxnSpPr>
          <p:nvPr/>
        </p:nvCxnSpPr>
        <p:spPr bwMode="auto">
          <a:xfrm rot="5400000" flipH="1" flipV="1">
            <a:off x="-1562893" y="3352006"/>
            <a:ext cx="5105400" cy="1587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3013" name="Straight Arrow Connector 28"/>
          <p:cNvCxnSpPr>
            <a:cxnSpLocks noChangeShapeType="1"/>
          </p:cNvCxnSpPr>
          <p:nvPr/>
        </p:nvCxnSpPr>
        <p:spPr bwMode="auto">
          <a:xfrm>
            <a:off x="1371600" y="6248400"/>
            <a:ext cx="67818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43014" name="TextBox 31"/>
          <p:cNvSpPr txBox="1">
            <a:spLocks noChangeArrowheads="1"/>
          </p:cNvSpPr>
          <p:nvPr/>
        </p:nvSpPr>
        <p:spPr bwMode="auto">
          <a:xfrm rot="-5400000">
            <a:off x="-1708943" y="3244056"/>
            <a:ext cx="5029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Impact to Organization</a:t>
            </a:r>
          </a:p>
        </p:txBody>
      </p:sp>
      <p:sp>
        <p:nvSpPr>
          <p:cNvPr id="43015" name="TextBox 32"/>
          <p:cNvSpPr txBox="1">
            <a:spLocks noChangeArrowheads="1"/>
          </p:cNvSpPr>
          <p:nvPr/>
        </p:nvSpPr>
        <p:spPr bwMode="auto">
          <a:xfrm>
            <a:off x="1409700" y="6297613"/>
            <a:ext cx="6667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Difficulty to Implement</a:t>
            </a:r>
          </a:p>
        </p:txBody>
      </p:sp>
      <p:sp>
        <p:nvSpPr>
          <p:cNvPr id="149514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819900" y="6356350"/>
            <a:ext cx="2143125" cy="365125"/>
          </a:xfrm>
        </p:spPr>
        <p:txBody>
          <a:bodyPr/>
          <a:lstStyle/>
          <a:p>
            <a:pPr algn="l">
              <a:defRPr/>
            </a:pPr>
            <a:fld id="{7EA64D1B-DA3B-4ECD-A839-729CEBDC2B5B}" type="slidenum">
              <a:rPr lang="en-US"/>
              <a:pPr algn="l">
                <a:defRPr/>
              </a:pPr>
              <a:t>2</a:t>
            </a:fld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52400" y="0"/>
            <a:ext cx="2286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04800" y="0"/>
            <a:ext cx="2286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-3124199" y="3429000"/>
            <a:ext cx="6858000" cy="3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-3277393" y="3428206"/>
            <a:ext cx="68580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" y="762000"/>
            <a:ext cx="807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5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705600" cy="754063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sz="2800" dirty="0" smtClean="0"/>
              <a:t>Prioritization Matrix</a:t>
            </a:r>
          </a:p>
        </p:txBody>
      </p:sp>
      <p:sp>
        <p:nvSpPr>
          <p:cNvPr id="150531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819900" y="6356350"/>
            <a:ext cx="2143125" cy="365125"/>
          </a:xfrm>
        </p:spPr>
        <p:txBody>
          <a:bodyPr/>
          <a:lstStyle/>
          <a:p>
            <a:pPr>
              <a:defRPr/>
            </a:pPr>
            <a:fld id="{B5DF5D87-6040-4924-895E-F7691EEBFB0D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95500" y="1752600"/>
          <a:ext cx="6096000" cy="3594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11980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00"/>
                    </a:solidFill>
                  </a:tcPr>
                </a:tc>
              </a:tr>
              <a:tr h="11980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19803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5077" name="TextBox 3"/>
          <p:cNvSpPr txBox="1">
            <a:spLocks noChangeArrowheads="1"/>
          </p:cNvSpPr>
          <p:nvPr/>
        </p:nvSpPr>
        <p:spPr bwMode="auto">
          <a:xfrm>
            <a:off x="1333500" y="21336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High</a:t>
            </a:r>
          </a:p>
        </p:txBody>
      </p:sp>
      <p:sp>
        <p:nvSpPr>
          <p:cNvPr id="45078" name="TextBox 4"/>
          <p:cNvSpPr txBox="1">
            <a:spLocks noChangeArrowheads="1"/>
          </p:cNvSpPr>
          <p:nvPr/>
        </p:nvSpPr>
        <p:spPr bwMode="auto">
          <a:xfrm>
            <a:off x="1389063" y="4533900"/>
            <a:ext cx="706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Low</a:t>
            </a:r>
          </a:p>
        </p:txBody>
      </p:sp>
      <p:sp>
        <p:nvSpPr>
          <p:cNvPr id="45079" name="TextBox 5"/>
          <p:cNvSpPr txBox="1">
            <a:spLocks noChangeArrowheads="1"/>
          </p:cNvSpPr>
          <p:nvPr/>
        </p:nvSpPr>
        <p:spPr bwMode="auto">
          <a:xfrm>
            <a:off x="923925" y="3352800"/>
            <a:ext cx="11715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Medium</a:t>
            </a:r>
          </a:p>
        </p:txBody>
      </p:sp>
      <p:sp>
        <p:nvSpPr>
          <p:cNvPr id="45080" name="TextBox 6"/>
          <p:cNvSpPr txBox="1">
            <a:spLocks noChangeArrowheads="1"/>
          </p:cNvSpPr>
          <p:nvPr/>
        </p:nvSpPr>
        <p:spPr bwMode="auto">
          <a:xfrm>
            <a:off x="2781300" y="5345113"/>
            <a:ext cx="7064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Low</a:t>
            </a:r>
          </a:p>
        </p:txBody>
      </p:sp>
      <p:sp>
        <p:nvSpPr>
          <p:cNvPr id="45081" name="TextBox 7"/>
          <p:cNvSpPr txBox="1">
            <a:spLocks noChangeArrowheads="1"/>
          </p:cNvSpPr>
          <p:nvPr/>
        </p:nvSpPr>
        <p:spPr bwMode="auto">
          <a:xfrm>
            <a:off x="4533900" y="5345113"/>
            <a:ext cx="11731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Medium</a:t>
            </a:r>
          </a:p>
        </p:txBody>
      </p:sp>
      <p:sp>
        <p:nvSpPr>
          <p:cNvPr id="45082" name="TextBox 8"/>
          <p:cNvSpPr txBox="1">
            <a:spLocks noChangeArrowheads="1"/>
          </p:cNvSpPr>
          <p:nvPr/>
        </p:nvSpPr>
        <p:spPr bwMode="auto">
          <a:xfrm>
            <a:off x="6819900" y="5345113"/>
            <a:ext cx="76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High</a:t>
            </a:r>
          </a:p>
        </p:txBody>
      </p:sp>
      <p:sp>
        <p:nvSpPr>
          <p:cNvPr id="45083" name="TextBox 9"/>
          <p:cNvSpPr txBox="1">
            <a:spLocks noChangeArrowheads="1"/>
          </p:cNvSpPr>
          <p:nvPr/>
        </p:nvSpPr>
        <p:spPr bwMode="auto">
          <a:xfrm rot="-5400000">
            <a:off x="-785019" y="3318670"/>
            <a:ext cx="30892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Customer Impact</a:t>
            </a:r>
          </a:p>
        </p:txBody>
      </p:sp>
      <p:sp>
        <p:nvSpPr>
          <p:cNvPr id="45084" name="TextBox 10"/>
          <p:cNvSpPr txBox="1">
            <a:spLocks noChangeArrowheads="1"/>
          </p:cNvSpPr>
          <p:nvPr/>
        </p:nvSpPr>
        <p:spPr bwMode="auto">
          <a:xfrm>
            <a:off x="2765425" y="5791200"/>
            <a:ext cx="4492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 Black" pitchFamily="34" charset="0"/>
              </a:rPr>
              <a:t>Improvement Opportunity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152400" y="0"/>
            <a:ext cx="2286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04800" y="0"/>
            <a:ext cx="22860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-3124199" y="3429000"/>
            <a:ext cx="6858000" cy="31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-3277393" y="3428206"/>
            <a:ext cx="6858000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33400" y="533400"/>
            <a:ext cx="8077200" cy="158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 (1)</Template>
  <TotalTime>575</TotalTime>
  <Words>73</Words>
  <Application>Microsoft Office PowerPoint</Application>
  <PresentationFormat>On-screen Show (4:3)</PresentationFormat>
  <Paragraphs>49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Wingdings 2</vt:lpstr>
      <vt:lpstr>Wingdings</vt:lpstr>
      <vt:lpstr>Wingdings 3</vt:lpstr>
      <vt:lpstr>굴림</vt:lpstr>
      <vt:lpstr>Arial Black</vt:lpstr>
      <vt:lpstr>Apex</vt:lpstr>
      <vt:lpstr>Apex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cmis exec and strategic forum</dc:title>
  <dc:creator>Avow Consulting</dc:creator>
  <cp:lastModifiedBy>billybob</cp:lastModifiedBy>
  <cp:revision>92</cp:revision>
  <dcterms:created xsi:type="dcterms:W3CDTF">2009-04-10T17:28:30Z</dcterms:created>
  <dcterms:modified xsi:type="dcterms:W3CDTF">2010-01-22T19:39:14Z</dcterms:modified>
</cp:coreProperties>
</file>