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C40-9D6B-40A7-8530-3AFA870E396E}" type="datetimeFigureOut">
              <a:rPr lang="en-US" smtClean="0"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716-00D1-40DF-9272-013FF3CA8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C40-9D6B-40A7-8530-3AFA870E396E}" type="datetimeFigureOut">
              <a:rPr lang="en-US" smtClean="0"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716-00D1-40DF-9272-013FF3CA8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C40-9D6B-40A7-8530-3AFA870E396E}" type="datetimeFigureOut">
              <a:rPr lang="en-US" smtClean="0"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716-00D1-40DF-9272-013FF3CA8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C40-9D6B-40A7-8530-3AFA870E396E}" type="datetimeFigureOut">
              <a:rPr lang="en-US" smtClean="0"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716-00D1-40DF-9272-013FF3CA8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C40-9D6B-40A7-8530-3AFA870E396E}" type="datetimeFigureOut">
              <a:rPr lang="en-US" smtClean="0"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716-00D1-40DF-9272-013FF3CA8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C40-9D6B-40A7-8530-3AFA870E396E}" type="datetimeFigureOut">
              <a:rPr lang="en-US" smtClean="0"/>
              <a:t>5/14/2010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716-00D1-40DF-9272-013FF3CA8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C40-9D6B-40A7-8530-3AFA870E396E}" type="datetimeFigureOut">
              <a:rPr lang="en-US" smtClean="0"/>
              <a:t>5/14/2010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716-00D1-40DF-9272-013FF3CA8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C40-9D6B-40A7-8530-3AFA870E396E}" type="datetimeFigureOut">
              <a:rPr lang="en-US" smtClean="0"/>
              <a:t>5/14/2010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716-00D1-40DF-9272-013FF3CA8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C40-9D6B-40A7-8530-3AFA870E396E}" type="datetimeFigureOut">
              <a:rPr lang="en-US" smtClean="0"/>
              <a:t>5/14/2010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716-00D1-40DF-9272-013FF3CA8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C40-9D6B-40A7-8530-3AFA870E396E}" type="datetimeFigureOut">
              <a:rPr lang="en-US" smtClean="0"/>
              <a:t>5/14/2010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716-00D1-40DF-9272-013FF3CA8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DC40-9D6B-40A7-8530-3AFA870E396E}" type="datetimeFigureOut">
              <a:rPr lang="en-US" smtClean="0"/>
              <a:t>5/14/2010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4716-00D1-40DF-9272-013FF3CA8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DC40-9D6B-40A7-8530-3AFA870E396E}" type="datetimeFigureOut">
              <a:rPr lang="en-US" smtClean="0"/>
              <a:t>5/14/2010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4716-00D1-40DF-9272-013FF3CA87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281"/>
          <a:stretch>
            <a:fillRect/>
          </a:stretch>
        </p:blipFill>
        <p:spPr bwMode="auto">
          <a:xfrm>
            <a:off x="838200" y="914400"/>
            <a:ext cx="713945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3281"/>
          <a:stretch>
            <a:fillRect/>
          </a:stretch>
        </p:blipFill>
        <p:spPr bwMode="auto">
          <a:xfrm>
            <a:off x="990600" y="838200"/>
            <a:ext cx="702962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3281"/>
          <a:stretch>
            <a:fillRect/>
          </a:stretch>
        </p:blipFill>
        <p:spPr bwMode="auto">
          <a:xfrm>
            <a:off x="1066800" y="914400"/>
            <a:ext cx="7391400" cy="51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3281"/>
          <a:stretch>
            <a:fillRect/>
          </a:stretch>
        </p:blipFill>
        <p:spPr bwMode="auto">
          <a:xfrm>
            <a:off x="1066800" y="1219200"/>
            <a:ext cx="6705600" cy="465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5625"/>
          <a:stretch>
            <a:fillRect/>
          </a:stretch>
        </p:blipFill>
        <p:spPr bwMode="auto">
          <a:xfrm>
            <a:off x="1143000" y="1447800"/>
            <a:ext cx="662940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3281"/>
          <a:stretch>
            <a:fillRect/>
          </a:stretch>
        </p:blipFill>
        <p:spPr bwMode="auto">
          <a:xfrm>
            <a:off x="990600" y="1066800"/>
            <a:ext cx="691978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3281"/>
          <a:stretch>
            <a:fillRect/>
          </a:stretch>
        </p:blipFill>
        <p:spPr bwMode="auto">
          <a:xfrm>
            <a:off x="838200" y="990600"/>
            <a:ext cx="7315200" cy="50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Fleischman</dc:creator>
  <cp:lastModifiedBy>Scott Fleischman</cp:lastModifiedBy>
  <cp:revision>2</cp:revision>
  <dcterms:created xsi:type="dcterms:W3CDTF">2010-05-14T14:17:36Z</dcterms:created>
  <dcterms:modified xsi:type="dcterms:W3CDTF">2010-05-14T14:35:11Z</dcterms:modified>
</cp:coreProperties>
</file>