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5"/>
  </p:notesMasterIdLst>
  <p:handoutMasterIdLst>
    <p:handoutMasterId r:id="rId16"/>
  </p:handoutMasterIdLst>
  <p:sldIdLst>
    <p:sldId id="256" r:id="rId2"/>
    <p:sldId id="529" r:id="rId3"/>
    <p:sldId id="530" r:id="rId4"/>
    <p:sldId id="520" r:id="rId5"/>
    <p:sldId id="532" r:id="rId6"/>
    <p:sldId id="533" r:id="rId7"/>
    <p:sldId id="517" r:id="rId8"/>
    <p:sldId id="531" r:id="rId9"/>
    <p:sldId id="534" r:id="rId10"/>
    <p:sldId id="536" r:id="rId11"/>
    <p:sldId id="535" r:id="rId12"/>
    <p:sldId id="526" r:id="rId13"/>
    <p:sldId id="528" r:id="rId14"/>
  </p:sldIdLst>
  <p:sldSz cx="9601200" cy="7315200"/>
  <p:notesSz cx="7010400" cy="929640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159" algn="l" rtl="0" fontAlgn="base">
      <a:spcBef>
        <a:spcPct val="0"/>
      </a:spcBef>
      <a:spcAft>
        <a:spcPct val="0"/>
      </a:spcAft>
      <a:defRPr sz="1900" kern="1200">
        <a:solidFill>
          <a:schemeClr val="tx1"/>
        </a:solidFill>
        <a:latin typeface="Arial" charset="0"/>
        <a:ea typeface="+mn-ea"/>
        <a:cs typeface="+mn-cs"/>
      </a:defRPr>
    </a:lvl2pPr>
    <a:lvl3pPr marL="914319" algn="l" rtl="0" fontAlgn="base">
      <a:spcBef>
        <a:spcPct val="0"/>
      </a:spcBef>
      <a:spcAft>
        <a:spcPct val="0"/>
      </a:spcAft>
      <a:defRPr sz="1900" kern="1200">
        <a:solidFill>
          <a:schemeClr val="tx1"/>
        </a:solidFill>
        <a:latin typeface="Arial" charset="0"/>
        <a:ea typeface="+mn-ea"/>
        <a:cs typeface="+mn-cs"/>
      </a:defRPr>
    </a:lvl3pPr>
    <a:lvl4pPr marL="1371477" algn="l" rtl="0" fontAlgn="base">
      <a:spcBef>
        <a:spcPct val="0"/>
      </a:spcBef>
      <a:spcAft>
        <a:spcPct val="0"/>
      </a:spcAft>
      <a:defRPr sz="1900" kern="1200">
        <a:solidFill>
          <a:schemeClr val="tx1"/>
        </a:solidFill>
        <a:latin typeface="Arial" charset="0"/>
        <a:ea typeface="+mn-ea"/>
        <a:cs typeface="+mn-cs"/>
      </a:defRPr>
    </a:lvl4pPr>
    <a:lvl5pPr marL="1828637" algn="l" rtl="0" fontAlgn="base">
      <a:spcBef>
        <a:spcPct val="0"/>
      </a:spcBef>
      <a:spcAft>
        <a:spcPct val="0"/>
      </a:spcAft>
      <a:defRPr sz="1900" kern="1200">
        <a:solidFill>
          <a:schemeClr val="tx1"/>
        </a:solidFill>
        <a:latin typeface="Arial" charset="0"/>
        <a:ea typeface="+mn-ea"/>
        <a:cs typeface="+mn-cs"/>
      </a:defRPr>
    </a:lvl5pPr>
    <a:lvl6pPr marL="2285796" algn="l" defTabSz="914319" rtl="0" eaLnBrk="1" latinLnBrk="0" hangingPunct="1">
      <a:defRPr sz="1900" kern="1200">
        <a:solidFill>
          <a:schemeClr val="tx1"/>
        </a:solidFill>
        <a:latin typeface="Arial" charset="0"/>
        <a:ea typeface="+mn-ea"/>
        <a:cs typeface="+mn-cs"/>
      </a:defRPr>
    </a:lvl6pPr>
    <a:lvl7pPr marL="2742956" algn="l" defTabSz="914319" rtl="0" eaLnBrk="1" latinLnBrk="0" hangingPunct="1">
      <a:defRPr sz="1900" kern="1200">
        <a:solidFill>
          <a:schemeClr val="tx1"/>
        </a:solidFill>
        <a:latin typeface="Arial" charset="0"/>
        <a:ea typeface="+mn-ea"/>
        <a:cs typeface="+mn-cs"/>
      </a:defRPr>
    </a:lvl7pPr>
    <a:lvl8pPr marL="3200114" algn="l" defTabSz="914319" rtl="0" eaLnBrk="1" latinLnBrk="0" hangingPunct="1">
      <a:defRPr sz="1900" kern="1200">
        <a:solidFill>
          <a:schemeClr val="tx1"/>
        </a:solidFill>
        <a:latin typeface="Arial" charset="0"/>
        <a:ea typeface="+mn-ea"/>
        <a:cs typeface="+mn-cs"/>
      </a:defRPr>
    </a:lvl8pPr>
    <a:lvl9pPr marL="3657274" algn="l" defTabSz="914319" rtl="0" eaLnBrk="1" latinLnBrk="0" hangingPunct="1">
      <a:defRPr sz="19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e" initials="JM" lastIdx="64" clrIdx="0"/>
  <p:cmAuthor id="1" name="Shannon Sullivan" initials="SS" lastIdx="29" clrIdx="1"/>
  <p:cmAuthor id="2" name="Lenovo User" initials="LU" lastIdx="4"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17498E"/>
    <a:srgbClr val="FF5050"/>
    <a:srgbClr val="16498F"/>
    <a:srgbClr val="CCCCFF"/>
    <a:srgbClr val="ACAEB1"/>
    <a:srgbClr val="E1E1E1"/>
    <a:srgbClr val="8A4A33"/>
    <a:srgbClr val="FF99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9" autoAdjust="0"/>
    <p:restoredTop sz="94454" autoAdjust="0"/>
  </p:normalViewPr>
  <p:slideViewPr>
    <p:cSldViewPr snapToGrid="0">
      <p:cViewPr varScale="1">
        <p:scale>
          <a:sx n="95" d="100"/>
          <a:sy n="95" d="100"/>
        </p:scale>
        <p:origin x="-2248" y="-104"/>
      </p:cViewPr>
      <p:guideLst>
        <p:guide orient="horz" pos="4190"/>
        <p:guide pos="3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51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9C8E0-471F-4515-B076-CF144E625BD0}" type="doc">
      <dgm:prSet loTypeId="urn:microsoft.com/office/officeart/2005/8/layout/pyramid1" loCatId="pyramid" qsTypeId="urn:microsoft.com/office/officeart/2005/8/quickstyle/simple1" qsCatId="simple" csTypeId="urn:microsoft.com/office/officeart/2005/8/colors/accent1_2" csCatId="accent1" phldr="1"/>
      <dgm:spPr/>
    </dgm:pt>
    <dgm:pt modelId="{343890E3-A953-4946-8171-D55CD2ECB944}">
      <dgm:prSet phldrT="[Text]" custT="1"/>
      <dgm:spPr>
        <a:solidFill>
          <a:schemeClr val="bg2">
            <a:lumMod val="60000"/>
            <a:lumOff val="40000"/>
          </a:schemeClr>
        </a:solidFill>
        <a:ln>
          <a:solidFill>
            <a:schemeClr val="bg2">
              <a:lumMod val="50000"/>
            </a:schemeClr>
          </a:solidFill>
        </a:ln>
      </dgm:spPr>
      <dgm:t>
        <a:bodyPr/>
        <a:lstStyle/>
        <a:p>
          <a:endParaRPr lang="en-US" sz="1800" b="1" dirty="0" smtClean="0">
            <a:solidFill>
              <a:schemeClr val="bg1"/>
            </a:solidFill>
          </a:endParaRPr>
        </a:p>
        <a:p>
          <a:endParaRPr lang="en-US" sz="1800" b="1" dirty="0" smtClean="0">
            <a:solidFill>
              <a:schemeClr val="bg1"/>
            </a:solidFill>
          </a:endParaRPr>
        </a:p>
        <a:p>
          <a:r>
            <a:rPr lang="en-US" sz="1500" b="1" dirty="0" smtClean="0">
              <a:solidFill>
                <a:schemeClr val="bg1"/>
              </a:solidFill>
            </a:rPr>
            <a:t>Leadership</a:t>
          </a:r>
          <a:endParaRPr lang="en-US" sz="1500" b="1" dirty="0">
            <a:solidFill>
              <a:schemeClr val="bg1"/>
            </a:solidFill>
          </a:endParaRPr>
        </a:p>
      </dgm:t>
    </dgm:pt>
    <dgm:pt modelId="{57E3A285-725E-4592-9568-A99A7B0E0AC0}" type="parTrans" cxnId="{1554D74B-568B-4DF4-85A5-916A6B7EF255}">
      <dgm:prSet/>
      <dgm:spPr/>
      <dgm:t>
        <a:bodyPr/>
        <a:lstStyle/>
        <a:p>
          <a:endParaRPr lang="en-US"/>
        </a:p>
      </dgm:t>
    </dgm:pt>
    <dgm:pt modelId="{4AECB50A-08C3-4ED7-A217-1A07F9355792}" type="sibTrans" cxnId="{1554D74B-568B-4DF4-85A5-916A6B7EF255}">
      <dgm:prSet/>
      <dgm:spPr/>
      <dgm:t>
        <a:bodyPr/>
        <a:lstStyle/>
        <a:p>
          <a:endParaRPr lang="en-US"/>
        </a:p>
      </dgm:t>
    </dgm:pt>
    <dgm:pt modelId="{644238CB-F391-486F-B51A-DD7533C72E0B}">
      <dgm:prSet phldrT="[Text]" custT="1"/>
      <dgm:spPr>
        <a:solidFill>
          <a:schemeClr val="bg2"/>
        </a:solidFill>
        <a:ln>
          <a:solidFill>
            <a:schemeClr val="bg2">
              <a:lumMod val="50000"/>
            </a:schemeClr>
          </a:solidFill>
        </a:ln>
      </dgm:spPr>
      <dgm:t>
        <a:bodyPr/>
        <a:lstStyle/>
        <a:p>
          <a:r>
            <a:rPr lang="en-US" sz="1800" b="1" dirty="0" smtClean="0">
              <a:solidFill>
                <a:schemeClr val="bg1"/>
              </a:solidFill>
            </a:rPr>
            <a:t>Supervisory</a:t>
          </a:r>
          <a:endParaRPr lang="en-US" sz="1800" b="1" dirty="0">
            <a:solidFill>
              <a:schemeClr val="bg1"/>
            </a:solidFill>
          </a:endParaRPr>
        </a:p>
      </dgm:t>
    </dgm:pt>
    <dgm:pt modelId="{6BE5265D-742C-4B11-B6BD-E36783E40051}" type="parTrans" cxnId="{E99A759F-F9A4-4EF6-A828-470D7561C90B}">
      <dgm:prSet/>
      <dgm:spPr/>
      <dgm:t>
        <a:bodyPr/>
        <a:lstStyle/>
        <a:p>
          <a:endParaRPr lang="en-US"/>
        </a:p>
      </dgm:t>
    </dgm:pt>
    <dgm:pt modelId="{4C8A4D38-5B56-4533-B6E1-F022E001DB7B}" type="sibTrans" cxnId="{E99A759F-F9A4-4EF6-A828-470D7561C90B}">
      <dgm:prSet/>
      <dgm:spPr/>
      <dgm:t>
        <a:bodyPr/>
        <a:lstStyle/>
        <a:p>
          <a:endParaRPr lang="en-US"/>
        </a:p>
      </dgm:t>
    </dgm:pt>
    <dgm:pt modelId="{2A1F46DA-9217-441E-9E16-172049496D42}">
      <dgm:prSet phldrT="[Text]" custT="1"/>
      <dgm:spPr>
        <a:solidFill>
          <a:schemeClr val="bg2">
            <a:lumMod val="75000"/>
          </a:schemeClr>
        </a:solidFill>
        <a:ln>
          <a:solidFill>
            <a:schemeClr val="bg2">
              <a:lumMod val="50000"/>
            </a:schemeClr>
          </a:solidFill>
        </a:ln>
      </dgm:spPr>
      <dgm:t>
        <a:bodyPr/>
        <a:lstStyle/>
        <a:p>
          <a:r>
            <a:rPr lang="en-US" sz="1800" b="1" dirty="0" smtClean="0">
              <a:solidFill>
                <a:schemeClr val="bg1"/>
              </a:solidFill>
            </a:rPr>
            <a:t>Functional</a:t>
          </a:r>
          <a:endParaRPr lang="en-US" sz="1800" b="1" dirty="0">
            <a:solidFill>
              <a:schemeClr val="bg1"/>
            </a:solidFill>
          </a:endParaRPr>
        </a:p>
      </dgm:t>
    </dgm:pt>
    <dgm:pt modelId="{FF5515DB-0746-4853-A20C-6C355AF0979F}" type="parTrans" cxnId="{AE4FA96E-DD95-402B-87FF-A1D2F6D1D53E}">
      <dgm:prSet/>
      <dgm:spPr/>
      <dgm:t>
        <a:bodyPr/>
        <a:lstStyle/>
        <a:p>
          <a:endParaRPr lang="en-US"/>
        </a:p>
      </dgm:t>
    </dgm:pt>
    <dgm:pt modelId="{C002D587-894B-4747-AEE0-8B26195F3E22}" type="sibTrans" cxnId="{AE4FA96E-DD95-402B-87FF-A1D2F6D1D53E}">
      <dgm:prSet/>
      <dgm:spPr/>
      <dgm:t>
        <a:bodyPr/>
        <a:lstStyle/>
        <a:p>
          <a:endParaRPr lang="en-US"/>
        </a:p>
      </dgm:t>
    </dgm:pt>
    <dgm:pt modelId="{D0DC3855-4CF7-4A14-BBA4-3AB75A59835F}">
      <dgm:prSet custT="1"/>
      <dgm:spPr>
        <a:solidFill>
          <a:schemeClr val="bg2">
            <a:lumMod val="50000"/>
          </a:schemeClr>
        </a:solidFill>
        <a:ln>
          <a:solidFill>
            <a:schemeClr val="bg2">
              <a:lumMod val="50000"/>
            </a:schemeClr>
          </a:solidFill>
        </a:ln>
      </dgm:spPr>
      <dgm:t>
        <a:bodyPr/>
        <a:lstStyle/>
        <a:p>
          <a:r>
            <a:rPr lang="en-US" sz="1800" b="1" dirty="0" smtClean="0">
              <a:solidFill>
                <a:schemeClr val="bg1"/>
              </a:solidFill>
            </a:rPr>
            <a:t>Foundational</a:t>
          </a:r>
        </a:p>
      </dgm:t>
    </dgm:pt>
    <dgm:pt modelId="{2D88F078-2053-43FE-B4CF-823F253F61A9}" type="parTrans" cxnId="{354D6520-1C9B-448C-86B6-A5427C36CECE}">
      <dgm:prSet/>
      <dgm:spPr/>
      <dgm:t>
        <a:bodyPr/>
        <a:lstStyle/>
        <a:p>
          <a:endParaRPr lang="en-US"/>
        </a:p>
      </dgm:t>
    </dgm:pt>
    <dgm:pt modelId="{ADFE08DF-5DB2-4F7F-BDE1-5FC13DD31EA4}" type="sibTrans" cxnId="{354D6520-1C9B-448C-86B6-A5427C36CECE}">
      <dgm:prSet/>
      <dgm:spPr/>
      <dgm:t>
        <a:bodyPr/>
        <a:lstStyle/>
        <a:p>
          <a:endParaRPr lang="en-US"/>
        </a:p>
      </dgm:t>
    </dgm:pt>
    <dgm:pt modelId="{8BE7240D-DFDD-4AC0-B5EC-44B609C0BC81}">
      <dgm:prSet/>
      <dgm:spPr>
        <a:ln>
          <a:solidFill>
            <a:schemeClr val="bg2">
              <a:lumMod val="50000"/>
            </a:schemeClr>
          </a:solidFill>
        </a:ln>
      </dgm:spPr>
      <dgm:t>
        <a:bodyPr/>
        <a:lstStyle/>
        <a:p>
          <a:endParaRPr lang="en-US" dirty="0"/>
        </a:p>
      </dgm:t>
    </dgm:pt>
    <dgm:pt modelId="{BC16A919-3B3F-4CAE-8063-2E8638C30A02}" type="parTrans" cxnId="{385FFF49-D524-4818-AAEA-73C98A1CCBC2}">
      <dgm:prSet/>
      <dgm:spPr/>
      <dgm:t>
        <a:bodyPr/>
        <a:lstStyle/>
        <a:p>
          <a:endParaRPr lang="en-US"/>
        </a:p>
      </dgm:t>
    </dgm:pt>
    <dgm:pt modelId="{A2FB96EC-5D8A-40E5-B030-F9B86942B7BE}" type="sibTrans" cxnId="{385FFF49-D524-4818-AAEA-73C98A1CCBC2}">
      <dgm:prSet/>
      <dgm:spPr/>
      <dgm:t>
        <a:bodyPr/>
        <a:lstStyle/>
        <a:p>
          <a:endParaRPr lang="en-US"/>
        </a:p>
      </dgm:t>
    </dgm:pt>
    <dgm:pt modelId="{5968A35B-7175-4D74-8CC0-E4F3C2F781B7}">
      <dgm:prSet/>
      <dgm:spPr>
        <a:ln>
          <a:solidFill>
            <a:schemeClr val="bg2">
              <a:lumMod val="50000"/>
            </a:schemeClr>
          </a:solidFill>
        </a:ln>
      </dgm:spPr>
      <dgm:t>
        <a:bodyPr/>
        <a:lstStyle/>
        <a:p>
          <a:endParaRPr lang="en-US" dirty="0"/>
        </a:p>
      </dgm:t>
    </dgm:pt>
    <dgm:pt modelId="{F9E35352-4C3F-4600-96D5-23E26BCC9698}" type="parTrans" cxnId="{E77D9BC9-0899-4216-ACEC-97E8B79F99CE}">
      <dgm:prSet/>
      <dgm:spPr/>
      <dgm:t>
        <a:bodyPr/>
        <a:lstStyle/>
        <a:p>
          <a:endParaRPr lang="en-US"/>
        </a:p>
      </dgm:t>
    </dgm:pt>
    <dgm:pt modelId="{BB219B29-349E-47A3-AA95-7389E6463ACD}" type="sibTrans" cxnId="{E77D9BC9-0899-4216-ACEC-97E8B79F99CE}">
      <dgm:prSet/>
      <dgm:spPr/>
      <dgm:t>
        <a:bodyPr/>
        <a:lstStyle/>
        <a:p>
          <a:endParaRPr lang="en-US"/>
        </a:p>
      </dgm:t>
    </dgm:pt>
    <dgm:pt modelId="{B976BD4A-9C04-48D7-A386-3FF7DF220E42}">
      <dgm:prSet/>
      <dgm:spPr>
        <a:ln>
          <a:solidFill>
            <a:schemeClr val="bg2">
              <a:lumMod val="50000"/>
            </a:schemeClr>
          </a:solidFill>
        </a:ln>
      </dgm:spPr>
      <dgm:t>
        <a:bodyPr/>
        <a:lstStyle/>
        <a:p>
          <a:endParaRPr lang="en-US" dirty="0"/>
        </a:p>
      </dgm:t>
    </dgm:pt>
    <dgm:pt modelId="{CB020926-E435-4959-8EB6-78290DA3D5EC}" type="parTrans" cxnId="{01861EDE-F90C-4834-8FED-9CB0B892A7FD}">
      <dgm:prSet/>
      <dgm:spPr/>
      <dgm:t>
        <a:bodyPr/>
        <a:lstStyle/>
        <a:p>
          <a:endParaRPr lang="en-US"/>
        </a:p>
      </dgm:t>
    </dgm:pt>
    <dgm:pt modelId="{BC738E9D-9E36-4224-9493-6EE5E256371A}" type="sibTrans" cxnId="{01861EDE-F90C-4834-8FED-9CB0B892A7FD}">
      <dgm:prSet/>
      <dgm:spPr/>
      <dgm:t>
        <a:bodyPr/>
        <a:lstStyle/>
        <a:p>
          <a:endParaRPr lang="en-US"/>
        </a:p>
      </dgm:t>
    </dgm:pt>
    <dgm:pt modelId="{0907CF07-60E9-4AE1-9B9A-5611D86BDF7D}">
      <dgm:prSet/>
      <dgm:spPr>
        <a:ln>
          <a:solidFill>
            <a:schemeClr val="bg2">
              <a:lumMod val="50000"/>
            </a:schemeClr>
          </a:solidFill>
        </a:ln>
      </dgm:spPr>
      <dgm:t>
        <a:bodyPr/>
        <a:lstStyle/>
        <a:p>
          <a:endParaRPr lang="en-US" dirty="0"/>
        </a:p>
      </dgm:t>
    </dgm:pt>
    <dgm:pt modelId="{DEF8FDFC-6A05-4A51-AC47-B3D2A026145F}" type="parTrans" cxnId="{95BD58AC-194A-48AE-834F-9312170BF6AD}">
      <dgm:prSet/>
      <dgm:spPr/>
      <dgm:t>
        <a:bodyPr/>
        <a:lstStyle/>
        <a:p>
          <a:endParaRPr lang="en-US"/>
        </a:p>
      </dgm:t>
    </dgm:pt>
    <dgm:pt modelId="{F1727ECF-6221-448E-AAA4-C928E98DF21E}" type="sibTrans" cxnId="{95BD58AC-194A-48AE-834F-9312170BF6AD}">
      <dgm:prSet/>
      <dgm:spPr/>
      <dgm:t>
        <a:bodyPr/>
        <a:lstStyle/>
        <a:p>
          <a:endParaRPr lang="en-US"/>
        </a:p>
      </dgm:t>
    </dgm:pt>
    <dgm:pt modelId="{FF952A94-39FF-4DC5-810D-EB5E4C5735CA}" type="pres">
      <dgm:prSet presAssocID="{1539C8E0-471F-4515-B076-CF144E625BD0}" presName="Name0" presStyleCnt="0">
        <dgm:presLayoutVars>
          <dgm:dir/>
          <dgm:animLvl val="lvl"/>
          <dgm:resizeHandles val="exact"/>
        </dgm:presLayoutVars>
      </dgm:prSet>
      <dgm:spPr/>
    </dgm:pt>
    <dgm:pt modelId="{2E1D9952-9143-41EE-BD96-9C5D58C27A8E}" type="pres">
      <dgm:prSet presAssocID="{343890E3-A953-4946-8171-D55CD2ECB944}" presName="Name8" presStyleCnt="0"/>
      <dgm:spPr/>
    </dgm:pt>
    <dgm:pt modelId="{46955C12-7332-4381-85DC-3ACAC2AC35A3}" type="pres">
      <dgm:prSet presAssocID="{343890E3-A953-4946-8171-D55CD2ECB944}" presName="acctBkgd" presStyleLbl="alignAcc1" presStyleIdx="0" presStyleCnt="4"/>
      <dgm:spPr/>
      <dgm:t>
        <a:bodyPr/>
        <a:lstStyle/>
        <a:p>
          <a:endParaRPr lang="en-US"/>
        </a:p>
      </dgm:t>
    </dgm:pt>
    <dgm:pt modelId="{6534B674-76BB-484C-AFE7-8BB8E032D65D}" type="pres">
      <dgm:prSet presAssocID="{343890E3-A953-4946-8171-D55CD2ECB944}" presName="acctTx" presStyleLbl="alignAcc1" presStyleIdx="0" presStyleCnt="4">
        <dgm:presLayoutVars>
          <dgm:bulletEnabled val="1"/>
        </dgm:presLayoutVars>
      </dgm:prSet>
      <dgm:spPr/>
      <dgm:t>
        <a:bodyPr/>
        <a:lstStyle/>
        <a:p>
          <a:endParaRPr lang="en-US"/>
        </a:p>
      </dgm:t>
    </dgm:pt>
    <dgm:pt modelId="{C0B77A1B-F859-44F8-ACDE-68ABE5D12940}" type="pres">
      <dgm:prSet presAssocID="{343890E3-A953-4946-8171-D55CD2ECB944}" presName="level" presStyleLbl="node1" presStyleIdx="0" presStyleCnt="4" custLinFactNeighborY="-991">
        <dgm:presLayoutVars>
          <dgm:chMax val="1"/>
          <dgm:bulletEnabled val="1"/>
        </dgm:presLayoutVars>
      </dgm:prSet>
      <dgm:spPr/>
      <dgm:t>
        <a:bodyPr/>
        <a:lstStyle/>
        <a:p>
          <a:endParaRPr lang="en-US"/>
        </a:p>
      </dgm:t>
    </dgm:pt>
    <dgm:pt modelId="{26737A49-5038-4D8A-A551-1F4385D8A378}" type="pres">
      <dgm:prSet presAssocID="{343890E3-A953-4946-8171-D55CD2ECB944}" presName="levelTx" presStyleLbl="revTx" presStyleIdx="0" presStyleCnt="0">
        <dgm:presLayoutVars>
          <dgm:chMax val="1"/>
          <dgm:bulletEnabled val="1"/>
        </dgm:presLayoutVars>
      </dgm:prSet>
      <dgm:spPr/>
      <dgm:t>
        <a:bodyPr/>
        <a:lstStyle/>
        <a:p>
          <a:endParaRPr lang="en-US"/>
        </a:p>
      </dgm:t>
    </dgm:pt>
    <dgm:pt modelId="{D520B95B-7FD1-442A-85A0-CD311635FB96}" type="pres">
      <dgm:prSet presAssocID="{644238CB-F391-486F-B51A-DD7533C72E0B}" presName="Name8" presStyleCnt="0"/>
      <dgm:spPr/>
    </dgm:pt>
    <dgm:pt modelId="{C5136CD7-1533-4422-BC19-F50E96B20033}" type="pres">
      <dgm:prSet presAssocID="{644238CB-F391-486F-B51A-DD7533C72E0B}" presName="acctBkgd" presStyleLbl="alignAcc1" presStyleIdx="1" presStyleCnt="4"/>
      <dgm:spPr/>
      <dgm:t>
        <a:bodyPr/>
        <a:lstStyle/>
        <a:p>
          <a:endParaRPr lang="en-US"/>
        </a:p>
      </dgm:t>
    </dgm:pt>
    <dgm:pt modelId="{300F1985-E868-4149-AC8A-91D3F87E3E71}" type="pres">
      <dgm:prSet presAssocID="{644238CB-F391-486F-B51A-DD7533C72E0B}" presName="acctTx" presStyleLbl="alignAcc1" presStyleIdx="1" presStyleCnt="4">
        <dgm:presLayoutVars>
          <dgm:bulletEnabled val="1"/>
        </dgm:presLayoutVars>
      </dgm:prSet>
      <dgm:spPr/>
      <dgm:t>
        <a:bodyPr/>
        <a:lstStyle/>
        <a:p>
          <a:endParaRPr lang="en-US"/>
        </a:p>
      </dgm:t>
    </dgm:pt>
    <dgm:pt modelId="{EA025207-B191-45D8-B4F5-81E98AEE2410}" type="pres">
      <dgm:prSet presAssocID="{644238CB-F391-486F-B51A-DD7533C72E0B}" presName="level" presStyleLbl="node1" presStyleIdx="1" presStyleCnt="4">
        <dgm:presLayoutVars>
          <dgm:chMax val="1"/>
          <dgm:bulletEnabled val="1"/>
        </dgm:presLayoutVars>
      </dgm:prSet>
      <dgm:spPr/>
      <dgm:t>
        <a:bodyPr/>
        <a:lstStyle/>
        <a:p>
          <a:endParaRPr lang="en-US"/>
        </a:p>
      </dgm:t>
    </dgm:pt>
    <dgm:pt modelId="{FC078923-5733-4694-82B8-292983F9F005}" type="pres">
      <dgm:prSet presAssocID="{644238CB-F391-486F-B51A-DD7533C72E0B}" presName="levelTx" presStyleLbl="revTx" presStyleIdx="0" presStyleCnt="0">
        <dgm:presLayoutVars>
          <dgm:chMax val="1"/>
          <dgm:bulletEnabled val="1"/>
        </dgm:presLayoutVars>
      </dgm:prSet>
      <dgm:spPr/>
      <dgm:t>
        <a:bodyPr/>
        <a:lstStyle/>
        <a:p>
          <a:endParaRPr lang="en-US"/>
        </a:p>
      </dgm:t>
    </dgm:pt>
    <dgm:pt modelId="{ABEBF571-8D39-42B7-BC5A-A7DB968277FB}" type="pres">
      <dgm:prSet presAssocID="{2A1F46DA-9217-441E-9E16-172049496D42}" presName="Name8" presStyleCnt="0"/>
      <dgm:spPr/>
    </dgm:pt>
    <dgm:pt modelId="{37A75955-511E-4425-A8C6-C96FAF629539}" type="pres">
      <dgm:prSet presAssocID="{2A1F46DA-9217-441E-9E16-172049496D42}" presName="acctBkgd" presStyleLbl="alignAcc1" presStyleIdx="2" presStyleCnt="4"/>
      <dgm:spPr/>
      <dgm:t>
        <a:bodyPr/>
        <a:lstStyle/>
        <a:p>
          <a:endParaRPr lang="en-US"/>
        </a:p>
      </dgm:t>
    </dgm:pt>
    <dgm:pt modelId="{1D47968C-27EE-46BE-895B-2FDFE276501C}" type="pres">
      <dgm:prSet presAssocID="{2A1F46DA-9217-441E-9E16-172049496D42}" presName="acctTx" presStyleLbl="alignAcc1" presStyleIdx="2" presStyleCnt="4">
        <dgm:presLayoutVars>
          <dgm:bulletEnabled val="1"/>
        </dgm:presLayoutVars>
      </dgm:prSet>
      <dgm:spPr/>
      <dgm:t>
        <a:bodyPr/>
        <a:lstStyle/>
        <a:p>
          <a:endParaRPr lang="en-US"/>
        </a:p>
      </dgm:t>
    </dgm:pt>
    <dgm:pt modelId="{444225AB-6B08-47B7-B818-B721FBBD0ECA}" type="pres">
      <dgm:prSet presAssocID="{2A1F46DA-9217-441E-9E16-172049496D42}" presName="level" presStyleLbl="node1" presStyleIdx="2" presStyleCnt="4">
        <dgm:presLayoutVars>
          <dgm:chMax val="1"/>
          <dgm:bulletEnabled val="1"/>
        </dgm:presLayoutVars>
      </dgm:prSet>
      <dgm:spPr/>
      <dgm:t>
        <a:bodyPr/>
        <a:lstStyle/>
        <a:p>
          <a:endParaRPr lang="en-US"/>
        </a:p>
      </dgm:t>
    </dgm:pt>
    <dgm:pt modelId="{581BE7DF-37A1-4296-9811-D82F34816F0A}" type="pres">
      <dgm:prSet presAssocID="{2A1F46DA-9217-441E-9E16-172049496D42}" presName="levelTx" presStyleLbl="revTx" presStyleIdx="0" presStyleCnt="0">
        <dgm:presLayoutVars>
          <dgm:chMax val="1"/>
          <dgm:bulletEnabled val="1"/>
        </dgm:presLayoutVars>
      </dgm:prSet>
      <dgm:spPr/>
      <dgm:t>
        <a:bodyPr/>
        <a:lstStyle/>
        <a:p>
          <a:endParaRPr lang="en-US"/>
        </a:p>
      </dgm:t>
    </dgm:pt>
    <dgm:pt modelId="{D5FEBE6B-6DA1-412D-9E41-E3E8BAA425C2}" type="pres">
      <dgm:prSet presAssocID="{D0DC3855-4CF7-4A14-BBA4-3AB75A59835F}" presName="Name8" presStyleCnt="0"/>
      <dgm:spPr/>
    </dgm:pt>
    <dgm:pt modelId="{2DA674AD-7B11-46CA-93C9-A2075EEF7F50}" type="pres">
      <dgm:prSet presAssocID="{D0DC3855-4CF7-4A14-BBA4-3AB75A59835F}" presName="acctBkgd" presStyleLbl="alignAcc1" presStyleIdx="3" presStyleCnt="4"/>
      <dgm:spPr/>
      <dgm:t>
        <a:bodyPr/>
        <a:lstStyle/>
        <a:p>
          <a:endParaRPr lang="en-US"/>
        </a:p>
      </dgm:t>
    </dgm:pt>
    <dgm:pt modelId="{C4E0D33D-8148-4C29-AB32-CEE74EA76097}" type="pres">
      <dgm:prSet presAssocID="{D0DC3855-4CF7-4A14-BBA4-3AB75A59835F}" presName="acctTx" presStyleLbl="alignAcc1" presStyleIdx="3" presStyleCnt="4">
        <dgm:presLayoutVars>
          <dgm:bulletEnabled val="1"/>
        </dgm:presLayoutVars>
      </dgm:prSet>
      <dgm:spPr/>
      <dgm:t>
        <a:bodyPr/>
        <a:lstStyle/>
        <a:p>
          <a:endParaRPr lang="en-US"/>
        </a:p>
      </dgm:t>
    </dgm:pt>
    <dgm:pt modelId="{2D118540-6CFB-48B0-8133-A0A8D9501F7E}" type="pres">
      <dgm:prSet presAssocID="{D0DC3855-4CF7-4A14-BBA4-3AB75A59835F}" presName="level" presStyleLbl="node1" presStyleIdx="3" presStyleCnt="4">
        <dgm:presLayoutVars>
          <dgm:chMax val="1"/>
          <dgm:bulletEnabled val="1"/>
        </dgm:presLayoutVars>
      </dgm:prSet>
      <dgm:spPr/>
      <dgm:t>
        <a:bodyPr/>
        <a:lstStyle/>
        <a:p>
          <a:endParaRPr lang="en-US"/>
        </a:p>
      </dgm:t>
    </dgm:pt>
    <dgm:pt modelId="{40138B74-CF16-4249-B9EF-10B795A691AE}" type="pres">
      <dgm:prSet presAssocID="{D0DC3855-4CF7-4A14-BBA4-3AB75A59835F}" presName="levelTx" presStyleLbl="revTx" presStyleIdx="0" presStyleCnt="0">
        <dgm:presLayoutVars>
          <dgm:chMax val="1"/>
          <dgm:bulletEnabled val="1"/>
        </dgm:presLayoutVars>
      </dgm:prSet>
      <dgm:spPr/>
      <dgm:t>
        <a:bodyPr/>
        <a:lstStyle/>
        <a:p>
          <a:endParaRPr lang="en-US"/>
        </a:p>
      </dgm:t>
    </dgm:pt>
  </dgm:ptLst>
  <dgm:cxnLst>
    <dgm:cxn modelId="{BF32551B-0E45-4DA3-BF1B-54DD62F122BF}" type="presOf" srcId="{0907CF07-60E9-4AE1-9B9A-5611D86BDF7D}" destId="{6534B674-76BB-484C-AFE7-8BB8E032D65D}" srcOrd="1" destOrd="0" presId="urn:microsoft.com/office/officeart/2005/8/layout/pyramid1"/>
    <dgm:cxn modelId="{97AA8B5C-1948-47A9-9404-D4F0584350DD}" type="presOf" srcId="{1539C8E0-471F-4515-B076-CF144E625BD0}" destId="{FF952A94-39FF-4DC5-810D-EB5E4C5735CA}" srcOrd="0" destOrd="0" presId="urn:microsoft.com/office/officeart/2005/8/layout/pyramid1"/>
    <dgm:cxn modelId="{A4DF2558-2C73-4C23-A63A-8070497BB2EB}" type="presOf" srcId="{8BE7240D-DFDD-4AC0-B5EC-44B609C0BC81}" destId="{2DA674AD-7B11-46CA-93C9-A2075EEF7F50}" srcOrd="0" destOrd="0" presId="urn:microsoft.com/office/officeart/2005/8/layout/pyramid1"/>
    <dgm:cxn modelId="{07D1CB71-866E-45EE-8165-161D5D582367}" type="presOf" srcId="{D0DC3855-4CF7-4A14-BBA4-3AB75A59835F}" destId="{2D118540-6CFB-48B0-8133-A0A8D9501F7E}" srcOrd="0" destOrd="0" presId="urn:microsoft.com/office/officeart/2005/8/layout/pyramid1"/>
    <dgm:cxn modelId="{7D33F1CD-4CCE-46CF-A431-CF7BD991DA44}" type="presOf" srcId="{644238CB-F391-486F-B51A-DD7533C72E0B}" destId="{EA025207-B191-45D8-B4F5-81E98AEE2410}" srcOrd="0" destOrd="0" presId="urn:microsoft.com/office/officeart/2005/8/layout/pyramid1"/>
    <dgm:cxn modelId="{9A6BD083-A560-4DB0-8EEE-D9B475CD2B01}" type="presOf" srcId="{343890E3-A953-4946-8171-D55CD2ECB944}" destId="{C0B77A1B-F859-44F8-ACDE-68ABE5D12940}" srcOrd="0" destOrd="0" presId="urn:microsoft.com/office/officeart/2005/8/layout/pyramid1"/>
    <dgm:cxn modelId="{354D6520-1C9B-448C-86B6-A5427C36CECE}" srcId="{1539C8E0-471F-4515-B076-CF144E625BD0}" destId="{D0DC3855-4CF7-4A14-BBA4-3AB75A59835F}" srcOrd="3" destOrd="0" parTransId="{2D88F078-2053-43FE-B4CF-823F253F61A9}" sibTransId="{ADFE08DF-5DB2-4F7F-BDE1-5FC13DD31EA4}"/>
    <dgm:cxn modelId="{DA749899-18BE-4F58-8C66-B44A3109AA68}" type="presOf" srcId="{5968A35B-7175-4D74-8CC0-E4F3C2F781B7}" destId="{1D47968C-27EE-46BE-895B-2FDFE276501C}" srcOrd="1" destOrd="0" presId="urn:microsoft.com/office/officeart/2005/8/layout/pyramid1"/>
    <dgm:cxn modelId="{C1137A3D-B4FF-4279-8A93-F51FA2B3C6A5}" type="presOf" srcId="{D0DC3855-4CF7-4A14-BBA4-3AB75A59835F}" destId="{40138B74-CF16-4249-B9EF-10B795A691AE}" srcOrd="1" destOrd="0" presId="urn:microsoft.com/office/officeart/2005/8/layout/pyramid1"/>
    <dgm:cxn modelId="{385FFF49-D524-4818-AAEA-73C98A1CCBC2}" srcId="{D0DC3855-4CF7-4A14-BBA4-3AB75A59835F}" destId="{8BE7240D-DFDD-4AC0-B5EC-44B609C0BC81}" srcOrd="0" destOrd="0" parTransId="{BC16A919-3B3F-4CAE-8063-2E8638C30A02}" sibTransId="{A2FB96EC-5D8A-40E5-B030-F9B86942B7BE}"/>
    <dgm:cxn modelId="{EA72E37E-68AB-4A7A-9447-4F78C9B4E069}" type="presOf" srcId="{644238CB-F391-486F-B51A-DD7533C72E0B}" destId="{FC078923-5733-4694-82B8-292983F9F005}" srcOrd="1" destOrd="0" presId="urn:microsoft.com/office/officeart/2005/8/layout/pyramid1"/>
    <dgm:cxn modelId="{9EAC9E9E-5C3B-4BEC-9060-BB018CDE7095}" type="presOf" srcId="{8BE7240D-DFDD-4AC0-B5EC-44B609C0BC81}" destId="{C4E0D33D-8148-4C29-AB32-CEE74EA76097}" srcOrd="1" destOrd="0" presId="urn:microsoft.com/office/officeart/2005/8/layout/pyramid1"/>
    <dgm:cxn modelId="{229EA117-CB1B-43A5-A8BC-ABD82DD4EE46}" type="presOf" srcId="{0907CF07-60E9-4AE1-9B9A-5611D86BDF7D}" destId="{46955C12-7332-4381-85DC-3ACAC2AC35A3}" srcOrd="0" destOrd="0" presId="urn:microsoft.com/office/officeart/2005/8/layout/pyramid1"/>
    <dgm:cxn modelId="{AE4FA96E-DD95-402B-87FF-A1D2F6D1D53E}" srcId="{1539C8E0-471F-4515-B076-CF144E625BD0}" destId="{2A1F46DA-9217-441E-9E16-172049496D42}" srcOrd="2" destOrd="0" parTransId="{FF5515DB-0746-4853-A20C-6C355AF0979F}" sibTransId="{C002D587-894B-4747-AEE0-8B26195F3E22}"/>
    <dgm:cxn modelId="{95BD58AC-194A-48AE-834F-9312170BF6AD}" srcId="{343890E3-A953-4946-8171-D55CD2ECB944}" destId="{0907CF07-60E9-4AE1-9B9A-5611D86BDF7D}" srcOrd="0" destOrd="0" parTransId="{DEF8FDFC-6A05-4A51-AC47-B3D2A026145F}" sibTransId="{F1727ECF-6221-448E-AAA4-C928E98DF21E}"/>
    <dgm:cxn modelId="{03BDD1F6-2608-423C-810A-5E798C39B581}" type="presOf" srcId="{B976BD4A-9C04-48D7-A386-3FF7DF220E42}" destId="{C5136CD7-1533-4422-BC19-F50E96B20033}" srcOrd="0" destOrd="0" presId="urn:microsoft.com/office/officeart/2005/8/layout/pyramid1"/>
    <dgm:cxn modelId="{926B0607-D8F9-4528-AE3E-4D1E6F932232}" type="presOf" srcId="{2A1F46DA-9217-441E-9E16-172049496D42}" destId="{444225AB-6B08-47B7-B818-B721FBBD0ECA}" srcOrd="0" destOrd="0" presId="urn:microsoft.com/office/officeart/2005/8/layout/pyramid1"/>
    <dgm:cxn modelId="{7EB1B268-69D1-4ED8-89A7-750933F90F92}" type="presOf" srcId="{5968A35B-7175-4D74-8CC0-E4F3C2F781B7}" destId="{37A75955-511E-4425-A8C6-C96FAF629539}" srcOrd="0" destOrd="0" presId="urn:microsoft.com/office/officeart/2005/8/layout/pyramid1"/>
    <dgm:cxn modelId="{E77D9BC9-0899-4216-ACEC-97E8B79F99CE}" srcId="{2A1F46DA-9217-441E-9E16-172049496D42}" destId="{5968A35B-7175-4D74-8CC0-E4F3C2F781B7}" srcOrd="0" destOrd="0" parTransId="{F9E35352-4C3F-4600-96D5-23E26BCC9698}" sibTransId="{BB219B29-349E-47A3-AA95-7389E6463ACD}"/>
    <dgm:cxn modelId="{AA0FC27B-D96D-4808-B8A4-4D00997C5728}" type="presOf" srcId="{2A1F46DA-9217-441E-9E16-172049496D42}" destId="{581BE7DF-37A1-4296-9811-D82F34816F0A}" srcOrd="1" destOrd="0" presId="urn:microsoft.com/office/officeart/2005/8/layout/pyramid1"/>
    <dgm:cxn modelId="{01861EDE-F90C-4834-8FED-9CB0B892A7FD}" srcId="{644238CB-F391-486F-B51A-DD7533C72E0B}" destId="{B976BD4A-9C04-48D7-A386-3FF7DF220E42}" srcOrd="0" destOrd="0" parTransId="{CB020926-E435-4959-8EB6-78290DA3D5EC}" sibTransId="{BC738E9D-9E36-4224-9493-6EE5E256371A}"/>
    <dgm:cxn modelId="{28B79052-CC5F-4F6E-87D1-EDC96B860788}" type="presOf" srcId="{343890E3-A953-4946-8171-D55CD2ECB944}" destId="{26737A49-5038-4D8A-A551-1F4385D8A378}" srcOrd="1" destOrd="0" presId="urn:microsoft.com/office/officeart/2005/8/layout/pyramid1"/>
    <dgm:cxn modelId="{01AECF5E-25E3-453B-80DB-48599A0099FE}" type="presOf" srcId="{B976BD4A-9C04-48D7-A386-3FF7DF220E42}" destId="{300F1985-E868-4149-AC8A-91D3F87E3E71}" srcOrd="1" destOrd="0" presId="urn:microsoft.com/office/officeart/2005/8/layout/pyramid1"/>
    <dgm:cxn modelId="{E99A759F-F9A4-4EF6-A828-470D7561C90B}" srcId="{1539C8E0-471F-4515-B076-CF144E625BD0}" destId="{644238CB-F391-486F-B51A-DD7533C72E0B}" srcOrd="1" destOrd="0" parTransId="{6BE5265D-742C-4B11-B6BD-E36783E40051}" sibTransId="{4C8A4D38-5B56-4533-B6E1-F022E001DB7B}"/>
    <dgm:cxn modelId="{1554D74B-568B-4DF4-85A5-916A6B7EF255}" srcId="{1539C8E0-471F-4515-B076-CF144E625BD0}" destId="{343890E3-A953-4946-8171-D55CD2ECB944}" srcOrd="0" destOrd="0" parTransId="{57E3A285-725E-4592-9568-A99A7B0E0AC0}" sibTransId="{4AECB50A-08C3-4ED7-A217-1A07F9355792}"/>
    <dgm:cxn modelId="{DBC5FA0F-81D7-4728-9423-B3248EDA6206}" type="presParOf" srcId="{FF952A94-39FF-4DC5-810D-EB5E4C5735CA}" destId="{2E1D9952-9143-41EE-BD96-9C5D58C27A8E}" srcOrd="0" destOrd="0" presId="urn:microsoft.com/office/officeart/2005/8/layout/pyramid1"/>
    <dgm:cxn modelId="{20E408E5-5766-4D7B-83B0-F939CE35085D}" type="presParOf" srcId="{2E1D9952-9143-41EE-BD96-9C5D58C27A8E}" destId="{46955C12-7332-4381-85DC-3ACAC2AC35A3}" srcOrd="0" destOrd="0" presId="urn:microsoft.com/office/officeart/2005/8/layout/pyramid1"/>
    <dgm:cxn modelId="{72F97E63-0F7A-4699-B3CA-A422AB0692CE}" type="presParOf" srcId="{2E1D9952-9143-41EE-BD96-9C5D58C27A8E}" destId="{6534B674-76BB-484C-AFE7-8BB8E032D65D}" srcOrd="1" destOrd="0" presId="urn:microsoft.com/office/officeart/2005/8/layout/pyramid1"/>
    <dgm:cxn modelId="{329FFD07-80FE-42A4-B3D0-C0358F7EF1B7}" type="presParOf" srcId="{2E1D9952-9143-41EE-BD96-9C5D58C27A8E}" destId="{C0B77A1B-F859-44F8-ACDE-68ABE5D12940}" srcOrd="2" destOrd="0" presId="urn:microsoft.com/office/officeart/2005/8/layout/pyramid1"/>
    <dgm:cxn modelId="{A1A39DCA-B4B4-48E1-9D12-2198AFB94DF7}" type="presParOf" srcId="{2E1D9952-9143-41EE-BD96-9C5D58C27A8E}" destId="{26737A49-5038-4D8A-A551-1F4385D8A378}" srcOrd="3" destOrd="0" presId="urn:microsoft.com/office/officeart/2005/8/layout/pyramid1"/>
    <dgm:cxn modelId="{2B6FA1D7-B348-43DA-8EEF-9FDA16BB0A8E}" type="presParOf" srcId="{FF952A94-39FF-4DC5-810D-EB5E4C5735CA}" destId="{D520B95B-7FD1-442A-85A0-CD311635FB96}" srcOrd="1" destOrd="0" presId="urn:microsoft.com/office/officeart/2005/8/layout/pyramid1"/>
    <dgm:cxn modelId="{3C6C706D-EBDD-4CED-8BC1-7F07189545C5}" type="presParOf" srcId="{D520B95B-7FD1-442A-85A0-CD311635FB96}" destId="{C5136CD7-1533-4422-BC19-F50E96B20033}" srcOrd="0" destOrd="0" presId="urn:microsoft.com/office/officeart/2005/8/layout/pyramid1"/>
    <dgm:cxn modelId="{B60090E3-34C5-43FB-AF7E-A72797163297}" type="presParOf" srcId="{D520B95B-7FD1-442A-85A0-CD311635FB96}" destId="{300F1985-E868-4149-AC8A-91D3F87E3E71}" srcOrd="1" destOrd="0" presId="urn:microsoft.com/office/officeart/2005/8/layout/pyramid1"/>
    <dgm:cxn modelId="{679E3D93-4346-40F7-9060-2FC68A1D8EAB}" type="presParOf" srcId="{D520B95B-7FD1-442A-85A0-CD311635FB96}" destId="{EA025207-B191-45D8-B4F5-81E98AEE2410}" srcOrd="2" destOrd="0" presId="urn:microsoft.com/office/officeart/2005/8/layout/pyramid1"/>
    <dgm:cxn modelId="{9DCFB866-B852-44AC-8859-DC4E94AAF1AC}" type="presParOf" srcId="{D520B95B-7FD1-442A-85A0-CD311635FB96}" destId="{FC078923-5733-4694-82B8-292983F9F005}" srcOrd="3" destOrd="0" presId="urn:microsoft.com/office/officeart/2005/8/layout/pyramid1"/>
    <dgm:cxn modelId="{9CB92018-72D5-45BA-9B19-666D2A45BEF6}" type="presParOf" srcId="{FF952A94-39FF-4DC5-810D-EB5E4C5735CA}" destId="{ABEBF571-8D39-42B7-BC5A-A7DB968277FB}" srcOrd="2" destOrd="0" presId="urn:microsoft.com/office/officeart/2005/8/layout/pyramid1"/>
    <dgm:cxn modelId="{8AA107B0-032F-4C7B-9289-5F184589C180}" type="presParOf" srcId="{ABEBF571-8D39-42B7-BC5A-A7DB968277FB}" destId="{37A75955-511E-4425-A8C6-C96FAF629539}" srcOrd="0" destOrd="0" presId="urn:microsoft.com/office/officeart/2005/8/layout/pyramid1"/>
    <dgm:cxn modelId="{C39757A5-2E99-48CB-95F6-3BCAF55AA096}" type="presParOf" srcId="{ABEBF571-8D39-42B7-BC5A-A7DB968277FB}" destId="{1D47968C-27EE-46BE-895B-2FDFE276501C}" srcOrd="1" destOrd="0" presId="urn:microsoft.com/office/officeart/2005/8/layout/pyramid1"/>
    <dgm:cxn modelId="{301D1342-BCB7-4EE5-A9BF-96E8D12DB8CD}" type="presParOf" srcId="{ABEBF571-8D39-42B7-BC5A-A7DB968277FB}" destId="{444225AB-6B08-47B7-B818-B721FBBD0ECA}" srcOrd="2" destOrd="0" presId="urn:microsoft.com/office/officeart/2005/8/layout/pyramid1"/>
    <dgm:cxn modelId="{05FD45FE-8D3D-4C34-B579-D0FF42DB67D9}" type="presParOf" srcId="{ABEBF571-8D39-42B7-BC5A-A7DB968277FB}" destId="{581BE7DF-37A1-4296-9811-D82F34816F0A}" srcOrd="3" destOrd="0" presId="urn:microsoft.com/office/officeart/2005/8/layout/pyramid1"/>
    <dgm:cxn modelId="{E13B452D-8170-4847-B65F-4B733240FD50}" type="presParOf" srcId="{FF952A94-39FF-4DC5-810D-EB5E4C5735CA}" destId="{D5FEBE6B-6DA1-412D-9E41-E3E8BAA425C2}" srcOrd="3" destOrd="0" presId="urn:microsoft.com/office/officeart/2005/8/layout/pyramid1"/>
    <dgm:cxn modelId="{6101ED6D-DB2E-4F58-A145-2E80C8DE5414}" type="presParOf" srcId="{D5FEBE6B-6DA1-412D-9E41-E3E8BAA425C2}" destId="{2DA674AD-7B11-46CA-93C9-A2075EEF7F50}" srcOrd="0" destOrd="0" presId="urn:microsoft.com/office/officeart/2005/8/layout/pyramid1"/>
    <dgm:cxn modelId="{353681B5-265D-4F92-A866-9C2BC6D8D6A8}" type="presParOf" srcId="{D5FEBE6B-6DA1-412D-9E41-E3E8BAA425C2}" destId="{C4E0D33D-8148-4C29-AB32-CEE74EA76097}" srcOrd="1" destOrd="0" presId="urn:microsoft.com/office/officeart/2005/8/layout/pyramid1"/>
    <dgm:cxn modelId="{81BEDF80-19B5-4041-BD7A-748D41CC2B6F}" type="presParOf" srcId="{D5FEBE6B-6DA1-412D-9E41-E3E8BAA425C2}" destId="{2D118540-6CFB-48B0-8133-A0A8D9501F7E}" srcOrd="2" destOrd="0" presId="urn:microsoft.com/office/officeart/2005/8/layout/pyramid1"/>
    <dgm:cxn modelId="{31F69D96-2DA6-4332-AC97-2AD501AAE8F1}" type="presParOf" srcId="{D5FEBE6B-6DA1-412D-9E41-E3E8BAA425C2}" destId="{40138B74-CF16-4249-B9EF-10B795A691AE}" srcOrd="3"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55C12-7332-4381-85DC-3ACAC2AC35A3}">
      <dsp:nvSpPr>
        <dsp:cNvPr id="0" name=""/>
        <dsp:cNvSpPr/>
      </dsp:nvSpPr>
      <dsp:spPr>
        <a:xfrm rot="10800000">
          <a:off x="2861214" y="0"/>
          <a:ext cx="5554122"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285750" lvl="1" indent="-285750" algn="l" defTabSz="2178050">
            <a:lnSpc>
              <a:spcPct val="90000"/>
            </a:lnSpc>
            <a:spcBef>
              <a:spcPct val="0"/>
            </a:spcBef>
            <a:spcAft>
              <a:spcPct val="15000"/>
            </a:spcAft>
            <a:buChar char="••"/>
          </a:pPr>
          <a:endParaRPr lang="en-US" sz="4900" kern="1200" dirty="0"/>
        </a:p>
      </dsp:txBody>
      <dsp:txXfrm rot="10800000">
        <a:off x="3576518" y="0"/>
        <a:ext cx="4838818" cy="1070927"/>
      </dsp:txXfrm>
    </dsp:sp>
    <dsp:sp modelId="{C0B77A1B-F859-44F8-ACDE-68ABE5D12940}">
      <dsp:nvSpPr>
        <dsp:cNvPr id="0" name=""/>
        <dsp:cNvSpPr/>
      </dsp:nvSpPr>
      <dsp:spPr>
        <a:xfrm>
          <a:off x="2145910" y="0"/>
          <a:ext cx="1430607" cy="1070927"/>
        </a:xfrm>
        <a:prstGeom prst="trapezoid">
          <a:avLst>
            <a:gd name="adj" fmla="val 66793"/>
          </a:avLst>
        </a:prstGeom>
        <a:solidFill>
          <a:schemeClr val="bg2">
            <a:lumMod val="60000"/>
            <a:lumOff val="40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b="1" kern="1200" dirty="0" smtClean="0">
            <a:solidFill>
              <a:schemeClr val="bg1"/>
            </a:solidFill>
          </a:endParaRPr>
        </a:p>
        <a:p>
          <a:pPr lvl="0" algn="ctr" defTabSz="800100">
            <a:lnSpc>
              <a:spcPct val="90000"/>
            </a:lnSpc>
            <a:spcBef>
              <a:spcPct val="0"/>
            </a:spcBef>
            <a:spcAft>
              <a:spcPct val="35000"/>
            </a:spcAft>
          </a:pPr>
          <a:endParaRPr lang="en-US" sz="1800" b="1" kern="1200" dirty="0" smtClean="0">
            <a:solidFill>
              <a:schemeClr val="bg1"/>
            </a:solidFill>
          </a:endParaRPr>
        </a:p>
        <a:p>
          <a:pPr lvl="0" algn="ctr" defTabSz="800100">
            <a:lnSpc>
              <a:spcPct val="90000"/>
            </a:lnSpc>
            <a:spcBef>
              <a:spcPct val="0"/>
            </a:spcBef>
            <a:spcAft>
              <a:spcPct val="35000"/>
            </a:spcAft>
          </a:pPr>
          <a:r>
            <a:rPr lang="en-US" sz="1500" b="1" kern="1200" dirty="0" smtClean="0">
              <a:solidFill>
                <a:schemeClr val="bg1"/>
              </a:solidFill>
            </a:rPr>
            <a:t>Leadership</a:t>
          </a:r>
          <a:endParaRPr lang="en-US" sz="1500" b="1" kern="1200" dirty="0">
            <a:solidFill>
              <a:schemeClr val="bg1"/>
            </a:solidFill>
          </a:endParaRPr>
        </a:p>
      </dsp:txBody>
      <dsp:txXfrm>
        <a:off x="2145910" y="0"/>
        <a:ext cx="1430607" cy="1070927"/>
      </dsp:txXfrm>
    </dsp:sp>
    <dsp:sp modelId="{C5136CD7-1533-4422-BC19-F50E96B20033}">
      <dsp:nvSpPr>
        <dsp:cNvPr id="0" name=""/>
        <dsp:cNvSpPr/>
      </dsp:nvSpPr>
      <dsp:spPr>
        <a:xfrm rot="10800000">
          <a:off x="3576518" y="1070927"/>
          <a:ext cx="4838818"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285750" lvl="1" indent="-285750" algn="l" defTabSz="2178050">
            <a:lnSpc>
              <a:spcPct val="90000"/>
            </a:lnSpc>
            <a:spcBef>
              <a:spcPct val="0"/>
            </a:spcBef>
            <a:spcAft>
              <a:spcPct val="15000"/>
            </a:spcAft>
            <a:buChar char="••"/>
          </a:pPr>
          <a:endParaRPr lang="en-US" sz="4900" kern="1200" dirty="0"/>
        </a:p>
      </dsp:txBody>
      <dsp:txXfrm rot="10800000">
        <a:off x="4291821" y="1070927"/>
        <a:ext cx="4123515" cy="1070927"/>
      </dsp:txXfrm>
    </dsp:sp>
    <dsp:sp modelId="{EA025207-B191-45D8-B4F5-81E98AEE2410}">
      <dsp:nvSpPr>
        <dsp:cNvPr id="0" name=""/>
        <dsp:cNvSpPr/>
      </dsp:nvSpPr>
      <dsp:spPr>
        <a:xfrm>
          <a:off x="1430607" y="1070927"/>
          <a:ext cx="2861214" cy="1070927"/>
        </a:xfrm>
        <a:prstGeom prst="trapezoid">
          <a:avLst>
            <a:gd name="adj" fmla="val 66793"/>
          </a:avLst>
        </a:prstGeom>
        <a:solidFill>
          <a:schemeClr val="bg2"/>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Supervisory</a:t>
          </a:r>
          <a:endParaRPr lang="en-US" sz="1800" b="1" kern="1200" dirty="0">
            <a:solidFill>
              <a:schemeClr val="bg1"/>
            </a:solidFill>
          </a:endParaRPr>
        </a:p>
      </dsp:txBody>
      <dsp:txXfrm>
        <a:off x="1931319" y="1070927"/>
        <a:ext cx="1859789" cy="1070927"/>
      </dsp:txXfrm>
    </dsp:sp>
    <dsp:sp modelId="{37A75955-511E-4425-A8C6-C96FAF629539}">
      <dsp:nvSpPr>
        <dsp:cNvPr id="0" name=""/>
        <dsp:cNvSpPr/>
      </dsp:nvSpPr>
      <dsp:spPr>
        <a:xfrm rot="10800000">
          <a:off x="4291821" y="2141854"/>
          <a:ext cx="4123515"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285750" lvl="1" indent="-285750" algn="l" defTabSz="2178050">
            <a:lnSpc>
              <a:spcPct val="90000"/>
            </a:lnSpc>
            <a:spcBef>
              <a:spcPct val="0"/>
            </a:spcBef>
            <a:spcAft>
              <a:spcPct val="15000"/>
            </a:spcAft>
            <a:buChar char="••"/>
          </a:pPr>
          <a:endParaRPr lang="en-US" sz="4900" kern="1200" dirty="0"/>
        </a:p>
      </dsp:txBody>
      <dsp:txXfrm rot="10800000">
        <a:off x="5007125" y="2141854"/>
        <a:ext cx="3408211" cy="1070927"/>
      </dsp:txXfrm>
    </dsp:sp>
    <dsp:sp modelId="{444225AB-6B08-47B7-B818-B721FBBD0ECA}">
      <dsp:nvSpPr>
        <dsp:cNvPr id="0" name=""/>
        <dsp:cNvSpPr/>
      </dsp:nvSpPr>
      <dsp:spPr>
        <a:xfrm>
          <a:off x="715303" y="2141854"/>
          <a:ext cx="4291821" cy="1070927"/>
        </a:xfrm>
        <a:prstGeom prst="trapezoid">
          <a:avLst>
            <a:gd name="adj" fmla="val 66793"/>
          </a:avLst>
        </a:prstGeom>
        <a:solidFill>
          <a:schemeClr val="bg2">
            <a:lumMod val="75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Functional</a:t>
          </a:r>
          <a:endParaRPr lang="en-US" sz="1800" b="1" kern="1200" dirty="0">
            <a:solidFill>
              <a:schemeClr val="bg1"/>
            </a:solidFill>
          </a:endParaRPr>
        </a:p>
      </dsp:txBody>
      <dsp:txXfrm>
        <a:off x="1466372" y="2141854"/>
        <a:ext cx="2789684" cy="1070927"/>
      </dsp:txXfrm>
    </dsp:sp>
    <dsp:sp modelId="{2DA674AD-7B11-46CA-93C9-A2075EEF7F50}">
      <dsp:nvSpPr>
        <dsp:cNvPr id="0" name=""/>
        <dsp:cNvSpPr/>
      </dsp:nvSpPr>
      <dsp:spPr>
        <a:xfrm rot="10800000">
          <a:off x="5007125" y="3212782"/>
          <a:ext cx="3408211" cy="1070927"/>
        </a:xfrm>
        <a:prstGeom prst="nonIsoscelesTrapezoid">
          <a:avLst>
            <a:gd name="adj1" fmla="val 0"/>
            <a:gd name="adj2" fmla="val 66793"/>
          </a:avLst>
        </a:prstGeom>
        <a:solidFill>
          <a:schemeClr val="lt1">
            <a:alpha val="90000"/>
            <a:hueOff val="0"/>
            <a:satOff val="0"/>
            <a:lumOff val="0"/>
            <a:alphaOff val="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6690" tIns="186690" rIns="186690" bIns="186690" numCol="1" spcCol="1270" anchor="ctr" anchorCtr="0">
          <a:noAutofit/>
        </a:bodyPr>
        <a:lstStyle/>
        <a:p>
          <a:pPr marL="285750" lvl="1" indent="-285750" algn="l" defTabSz="2178050">
            <a:lnSpc>
              <a:spcPct val="90000"/>
            </a:lnSpc>
            <a:spcBef>
              <a:spcPct val="0"/>
            </a:spcBef>
            <a:spcAft>
              <a:spcPct val="15000"/>
            </a:spcAft>
            <a:buChar char="••"/>
          </a:pPr>
          <a:endParaRPr lang="en-US" sz="4900" kern="1200" dirty="0"/>
        </a:p>
      </dsp:txBody>
      <dsp:txXfrm rot="10800000">
        <a:off x="5722429" y="3212782"/>
        <a:ext cx="2692907" cy="1070927"/>
      </dsp:txXfrm>
    </dsp:sp>
    <dsp:sp modelId="{2D118540-6CFB-48B0-8133-A0A8D9501F7E}">
      <dsp:nvSpPr>
        <dsp:cNvPr id="0" name=""/>
        <dsp:cNvSpPr/>
      </dsp:nvSpPr>
      <dsp:spPr>
        <a:xfrm>
          <a:off x="0" y="3212782"/>
          <a:ext cx="5722429" cy="1070927"/>
        </a:xfrm>
        <a:prstGeom prst="trapezoid">
          <a:avLst>
            <a:gd name="adj" fmla="val 66793"/>
          </a:avLst>
        </a:prstGeom>
        <a:solidFill>
          <a:schemeClr val="bg2">
            <a:lumMod val="50000"/>
          </a:schemeClr>
        </a:solidFill>
        <a:ln w="25400" cap="flat" cmpd="sng" algn="ctr">
          <a:solidFill>
            <a:schemeClr val="bg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Foundational</a:t>
          </a:r>
        </a:p>
      </dsp:txBody>
      <dsp:txXfrm>
        <a:off x="1001425" y="3212782"/>
        <a:ext cx="3719578" cy="107092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2" y="2"/>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defTabSz="881063">
              <a:defRPr sz="1200"/>
            </a:lvl1pPr>
          </a:lstStyle>
          <a:p>
            <a:endParaRPr lang="en-US" dirty="0"/>
          </a:p>
        </p:txBody>
      </p:sp>
      <p:sp>
        <p:nvSpPr>
          <p:cNvPr id="92163" name="Rectangle 3"/>
          <p:cNvSpPr>
            <a:spLocks noGrp="1" noChangeArrowheads="1"/>
          </p:cNvSpPr>
          <p:nvPr>
            <p:ph type="dt" sz="quarter" idx="1"/>
          </p:nvPr>
        </p:nvSpPr>
        <p:spPr bwMode="auto">
          <a:xfrm>
            <a:off x="3970340" y="2"/>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defTabSz="881063">
              <a:defRPr sz="1200"/>
            </a:lvl1pPr>
          </a:lstStyle>
          <a:p>
            <a:endParaRPr lang="en-US" dirty="0"/>
          </a:p>
        </p:txBody>
      </p:sp>
      <p:sp>
        <p:nvSpPr>
          <p:cNvPr id="92164" name="Rectangle 4"/>
          <p:cNvSpPr>
            <a:spLocks noGrp="1" noChangeArrowheads="1"/>
          </p:cNvSpPr>
          <p:nvPr>
            <p:ph type="ftr" sz="quarter" idx="2"/>
          </p:nvPr>
        </p:nvSpPr>
        <p:spPr bwMode="auto">
          <a:xfrm>
            <a:off x="2"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defTabSz="881063">
              <a:defRPr sz="1200"/>
            </a:lvl1pPr>
          </a:lstStyle>
          <a:p>
            <a:endParaRPr lang="en-US" dirty="0"/>
          </a:p>
        </p:txBody>
      </p:sp>
      <p:sp>
        <p:nvSpPr>
          <p:cNvPr id="92165" name="Rectangle 5"/>
          <p:cNvSpPr>
            <a:spLocks noGrp="1" noChangeArrowheads="1"/>
          </p:cNvSpPr>
          <p:nvPr>
            <p:ph type="sldNum" sz="quarter" idx="3"/>
          </p:nvPr>
        </p:nvSpPr>
        <p:spPr bwMode="auto">
          <a:xfrm>
            <a:off x="397034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defTabSz="881063">
              <a:defRPr sz="1200"/>
            </a:lvl1pPr>
          </a:lstStyle>
          <a:p>
            <a:fld id="{0135FD7A-0170-4258-A9F7-6A1692B60776}" type="slidenum">
              <a:rPr lang="en-US"/>
              <a:pPr/>
              <a:t>‹#›</a:t>
            </a:fld>
            <a:endParaRPr lang="en-US" dirty="0"/>
          </a:p>
        </p:txBody>
      </p:sp>
    </p:spTree>
    <p:extLst>
      <p:ext uri="{BB962C8B-B14F-4D97-AF65-F5344CB8AC3E}">
        <p14:creationId xmlns:p14="http://schemas.microsoft.com/office/powerpoint/2010/main" val="3533853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lvl1pPr defTabSz="931863">
              <a:defRPr sz="1200"/>
            </a:lvl1pPr>
          </a:lstStyle>
          <a:p>
            <a:endParaRPr lang="en-US" dirty="0"/>
          </a:p>
        </p:txBody>
      </p:sp>
      <p:sp>
        <p:nvSpPr>
          <p:cNvPr id="3075" name="Rectangle 3"/>
          <p:cNvSpPr>
            <a:spLocks noGrp="1" noChangeArrowheads="1"/>
          </p:cNvSpPr>
          <p:nvPr>
            <p:ph type="dt" idx="1"/>
          </p:nvPr>
        </p:nvSpPr>
        <p:spPr bwMode="auto">
          <a:xfrm>
            <a:off x="3970340" y="0"/>
            <a:ext cx="3038475" cy="465138"/>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lvl1pPr algn="r" defTabSz="931863">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219200" y="696913"/>
            <a:ext cx="4575175"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7"/>
            <a:ext cx="5607050" cy="4183063"/>
          </a:xfrm>
          <a:prstGeom prst="rect">
            <a:avLst/>
          </a:prstGeom>
          <a:noFill/>
          <a:ln w="9525">
            <a:noFill/>
            <a:miter lim="800000"/>
            <a:headEnd/>
            <a:tailEnd/>
          </a:ln>
          <a:effectLst/>
        </p:spPr>
        <p:txBody>
          <a:bodyPr vert="horz" wrap="square" lIns="93150" tIns="46576" rIns="93150" bIns="465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3150" tIns="46576" rIns="93150" bIns="46576" numCol="1" anchor="b" anchorCtr="0" compatLnSpc="1">
            <a:prstTxWarp prst="textNoShape">
              <a:avLst/>
            </a:prstTxWarp>
          </a:bodyPr>
          <a:lstStyle>
            <a:lvl1pPr defTabSz="931863">
              <a:defRPr sz="1200"/>
            </a:lvl1pPr>
          </a:lstStyle>
          <a:p>
            <a:endParaRPr lang="en-US" dirty="0"/>
          </a:p>
        </p:txBody>
      </p:sp>
      <p:sp>
        <p:nvSpPr>
          <p:cNvPr id="3079" name="Rectangle 7"/>
          <p:cNvSpPr>
            <a:spLocks noGrp="1" noChangeArrowheads="1"/>
          </p:cNvSpPr>
          <p:nvPr>
            <p:ph type="sldNum" sz="quarter" idx="5"/>
          </p:nvPr>
        </p:nvSpPr>
        <p:spPr bwMode="auto">
          <a:xfrm>
            <a:off x="3970340" y="8829675"/>
            <a:ext cx="3038475" cy="465138"/>
          </a:xfrm>
          <a:prstGeom prst="rect">
            <a:avLst/>
          </a:prstGeom>
          <a:noFill/>
          <a:ln w="9525">
            <a:noFill/>
            <a:miter lim="800000"/>
            <a:headEnd/>
            <a:tailEnd/>
          </a:ln>
          <a:effectLst/>
        </p:spPr>
        <p:txBody>
          <a:bodyPr vert="horz" wrap="square" lIns="93150" tIns="46576" rIns="93150" bIns="46576" numCol="1" anchor="b" anchorCtr="0" compatLnSpc="1">
            <a:prstTxWarp prst="textNoShape">
              <a:avLst/>
            </a:prstTxWarp>
          </a:bodyPr>
          <a:lstStyle>
            <a:lvl1pPr algn="r" defTabSz="931863">
              <a:defRPr sz="1200"/>
            </a:lvl1pPr>
          </a:lstStyle>
          <a:p>
            <a:fld id="{134F40B5-511C-4193-A914-1CEE400EA46B}" type="slidenum">
              <a:rPr lang="en-US"/>
              <a:pPr/>
              <a:t>‹#›</a:t>
            </a:fld>
            <a:endParaRPr lang="en-US" dirty="0"/>
          </a:p>
        </p:txBody>
      </p:sp>
    </p:spTree>
    <p:extLst>
      <p:ext uri="{BB962C8B-B14F-4D97-AF65-F5344CB8AC3E}">
        <p14:creationId xmlns:p14="http://schemas.microsoft.com/office/powerpoint/2010/main" val="3343563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159" algn="l" rtl="0" fontAlgn="base">
      <a:spcBef>
        <a:spcPct val="30000"/>
      </a:spcBef>
      <a:spcAft>
        <a:spcPct val="0"/>
      </a:spcAft>
      <a:defRPr sz="1200" kern="1200">
        <a:solidFill>
          <a:schemeClr val="tx1"/>
        </a:solidFill>
        <a:latin typeface="Arial" charset="0"/>
        <a:ea typeface="+mn-ea"/>
        <a:cs typeface="+mn-cs"/>
      </a:defRPr>
    </a:lvl2pPr>
    <a:lvl3pPr marL="914319" algn="l" rtl="0" fontAlgn="base">
      <a:spcBef>
        <a:spcPct val="30000"/>
      </a:spcBef>
      <a:spcAft>
        <a:spcPct val="0"/>
      </a:spcAft>
      <a:defRPr sz="1200" kern="1200">
        <a:solidFill>
          <a:schemeClr val="tx1"/>
        </a:solidFill>
        <a:latin typeface="Arial" charset="0"/>
        <a:ea typeface="+mn-ea"/>
        <a:cs typeface="+mn-cs"/>
      </a:defRPr>
    </a:lvl3pPr>
    <a:lvl4pPr marL="1371477" algn="l" rtl="0" fontAlgn="base">
      <a:spcBef>
        <a:spcPct val="30000"/>
      </a:spcBef>
      <a:spcAft>
        <a:spcPct val="0"/>
      </a:spcAft>
      <a:defRPr sz="1200" kern="1200">
        <a:solidFill>
          <a:schemeClr val="tx1"/>
        </a:solidFill>
        <a:latin typeface="Arial" charset="0"/>
        <a:ea typeface="+mn-ea"/>
        <a:cs typeface="+mn-cs"/>
      </a:defRPr>
    </a:lvl4pPr>
    <a:lvl5pPr marL="1828637" algn="l" rtl="0" fontAlgn="base">
      <a:spcBef>
        <a:spcPct val="30000"/>
      </a:spcBef>
      <a:spcAft>
        <a:spcPct val="0"/>
      </a:spcAft>
      <a:defRPr sz="1200" kern="1200">
        <a:solidFill>
          <a:schemeClr val="tx1"/>
        </a:solidFill>
        <a:latin typeface="Arial" charset="0"/>
        <a:ea typeface="+mn-ea"/>
        <a:cs typeface="+mn-cs"/>
      </a:defRPr>
    </a:lvl5pPr>
    <a:lvl6pPr marL="2285796" algn="l" defTabSz="914319" rtl="0" eaLnBrk="1" latinLnBrk="0" hangingPunct="1">
      <a:defRPr sz="1200" kern="1200">
        <a:solidFill>
          <a:schemeClr val="tx1"/>
        </a:solidFill>
        <a:latin typeface="+mn-lt"/>
        <a:ea typeface="+mn-ea"/>
        <a:cs typeface="+mn-cs"/>
      </a:defRPr>
    </a:lvl6pPr>
    <a:lvl7pPr marL="2742956" algn="l" defTabSz="914319" rtl="0" eaLnBrk="1" latinLnBrk="0" hangingPunct="1">
      <a:defRPr sz="1200" kern="1200">
        <a:solidFill>
          <a:schemeClr val="tx1"/>
        </a:solidFill>
        <a:latin typeface="+mn-lt"/>
        <a:ea typeface="+mn-ea"/>
        <a:cs typeface="+mn-cs"/>
      </a:defRPr>
    </a:lvl7pPr>
    <a:lvl8pPr marL="3200114" algn="l" defTabSz="914319" rtl="0" eaLnBrk="1" latinLnBrk="0" hangingPunct="1">
      <a:defRPr sz="1200" kern="1200">
        <a:solidFill>
          <a:schemeClr val="tx1"/>
        </a:solidFill>
        <a:latin typeface="+mn-lt"/>
        <a:ea typeface="+mn-ea"/>
        <a:cs typeface="+mn-cs"/>
      </a:defRPr>
    </a:lvl8pPr>
    <a:lvl9pPr marL="3657274" algn="l" defTabSz="91431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7ADDD-8D8B-4A9C-A4F4-172C51787201}" type="slidenum">
              <a:rPr lang="en-US"/>
              <a:pPr/>
              <a:t>0</a:t>
            </a:fld>
            <a:endParaRPr lang="en-US" dirty="0"/>
          </a:p>
        </p:txBody>
      </p:sp>
      <p:sp>
        <p:nvSpPr>
          <p:cNvPr id="98306" name="Rectangle 2"/>
          <p:cNvSpPr>
            <a:spLocks noGrp="1" noRot="1" noChangeAspect="1" noChangeArrowheads="1" noTextEdit="1"/>
          </p:cNvSpPr>
          <p:nvPr>
            <p:ph type="sldImg"/>
          </p:nvPr>
        </p:nvSpPr>
        <p:spPr>
          <a:xfrm>
            <a:off x="1219200" y="696913"/>
            <a:ext cx="4575175" cy="3486150"/>
          </a:xfrm>
          <a:ln/>
        </p:spPr>
      </p:sp>
      <p:sp>
        <p:nvSpPr>
          <p:cNvPr id="983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10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11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charset="-128"/>
            </a:endParaRPr>
          </a:p>
        </p:txBody>
      </p:sp>
      <p:sp>
        <p:nvSpPr>
          <p:cNvPr id="53251" name="Slide Number Placeholder 3"/>
          <p:cNvSpPr>
            <a:spLocks noGrp="1"/>
          </p:cNvSpPr>
          <p:nvPr>
            <p:ph type="sldNum" sz="quarter" idx="5"/>
          </p:nvPr>
        </p:nvSpPr>
        <p:spPr>
          <a:noFill/>
        </p:spPr>
        <p:txBody>
          <a:bodyPr/>
          <a:lstStyle/>
          <a:p>
            <a:fld id="{3ECA55CD-174D-47D1-996F-A089C72782C2}" type="slidenum">
              <a:rPr lang="en-US"/>
              <a:pPr/>
              <a:t>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134F40B5-511C-4193-A914-1CEE400EA46B}" type="slidenum">
              <a:rPr lang="en-US" smtClean="0"/>
              <a:pPr/>
              <a:t>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charset="-128"/>
            </a:endParaRPr>
          </a:p>
        </p:txBody>
      </p:sp>
      <p:sp>
        <p:nvSpPr>
          <p:cNvPr id="32771" name="Slide Number Placeholder 3"/>
          <p:cNvSpPr>
            <a:spLocks noGrp="1"/>
          </p:cNvSpPr>
          <p:nvPr>
            <p:ph type="sldNum" sz="quarter" idx="5"/>
          </p:nvPr>
        </p:nvSpPr>
        <p:spPr>
          <a:noFill/>
        </p:spPr>
        <p:txBody>
          <a:bodyPr/>
          <a:lstStyle/>
          <a:p>
            <a:fld id="{70AC419A-E476-4096-8913-E59B4D879A77}" type="slidenum">
              <a:rPr lang="en-US"/>
              <a:pPr/>
              <a:t>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charset="-128"/>
            </a:endParaRPr>
          </a:p>
        </p:txBody>
      </p:sp>
      <p:sp>
        <p:nvSpPr>
          <p:cNvPr id="34819" name="Slide Number Placeholder 3"/>
          <p:cNvSpPr>
            <a:spLocks noGrp="1"/>
          </p:cNvSpPr>
          <p:nvPr>
            <p:ph type="sldNum" sz="quarter" idx="5"/>
          </p:nvPr>
        </p:nvSpPr>
        <p:spPr>
          <a:noFill/>
        </p:spPr>
        <p:txBody>
          <a:bodyPr/>
          <a:lstStyle/>
          <a:p>
            <a:fld id="{EC26BED6-6FAF-4CD6-80D2-4C0087732B01}" type="slidenum">
              <a:rPr lang="en-US"/>
              <a:pPr/>
              <a:t>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4F40B5-511C-4193-A914-1CEE400EA46B}" type="slidenum">
              <a:rPr lang="en-US" smtClean="0"/>
              <a:pPr/>
              <a:t>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4F40B5-511C-4193-A914-1CEE400EA46B}"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46" name="Picture 26" descr="test"/>
          <p:cNvPicPr>
            <a:picLocks noChangeAspect="1" noChangeArrowheads="1"/>
          </p:cNvPicPr>
          <p:nvPr/>
        </p:nvPicPr>
        <p:blipFill>
          <a:blip r:embed="rId2" cstate="print"/>
          <a:srcRect/>
          <a:stretch>
            <a:fillRect/>
          </a:stretch>
        </p:blipFill>
        <p:spPr bwMode="auto">
          <a:xfrm>
            <a:off x="0" y="-1587"/>
            <a:ext cx="9601200" cy="3676651"/>
          </a:xfrm>
          <a:prstGeom prst="rect">
            <a:avLst/>
          </a:prstGeom>
          <a:noFill/>
        </p:spPr>
      </p:pic>
      <p:sp>
        <p:nvSpPr>
          <p:cNvPr id="30729" name="Rectangle 9"/>
          <p:cNvSpPr>
            <a:spLocks noGrp="1" noChangeArrowheads="1"/>
          </p:cNvSpPr>
          <p:nvPr>
            <p:ph type="ctrTitle"/>
          </p:nvPr>
        </p:nvSpPr>
        <p:spPr>
          <a:xfrm>
            <a:off x="160339" y="160339"/>
            <a:ext cx="9240837" cy="1566862"/>
          </a:xfrm>
          <a:noFill/>
          <a:ln>
            <a:noFill/>
          </a:ln>
        </p:spPr>
        <p:txBody>
          <a:bodyPr lIns="724855"/>
          <a:lstStyle>
            <a:lvl1pPr marL="0">
              <a:defRPr sz="3600"/>
            </a:lvl1pPr>
          </a:lstStyle>
          <a:p>
            <a:endParaRPr lang="en-US" dirty="0"/>
          </a:p>
        </p:txBody>
      </p:sp>
      <p:sp>
        <p:nvSpPr>
          <p:cNvPr id="30723" name="Rectangle 3"/>
          <p:cNvSpPr>
            <a:spLocks noGrp="1" noChangeArrowheads="1"/>
          </p:cNvSpPr>
          <p:nvPr>
            <p:ph type="subTitle" idx="1"/>
          </p:nvPr>
        </p:nvSpPr>
        <p:spPr>
          <a:xfrm>
            <a:off x="160339" y="2079626"/>
            <a:ext cx="6721475" cy="485775"/>
          </a:xfrm>
        </p:spPr>
        <p:txBody>
          <a:bodyPr lIns="724855"/>
          <a:lstStyle>
            <a:lvl1pPr marL="0" indent="0">
              <a:buFont typeface="Wingdings" pitchFamily="2" charset="2"/>
              <a:buNone/>
              <a:defRPr sz="1600">
                <a:solidFill>
                  <a:schemeClr val="bg1"/>
                </a:solidFill>
                <a:latin typeface="Arial Black" pitchFamily="34" charset="0"/>
              </a:defRPr>
            </a:lvl1pPr>
          </a:lstStyle>
          <a:p>
            <a:endParaRPr lang="en-US"/>
          </a:p>
        </p:txBody>
      </p:sp>
      <p:sp>
        <p:nvSpPr>
          <p:cNvPr id="30735" name="Line 15"/>
          <p:cNvSpPr>
            <a:spLocks noChangeShapeType="1"/>
          </p:cNvSpPr>
          <p:nvPr/>
        </p:nvSpPr>
        <p:spPr bwMode="auto">
          <a:xfrm>
            <a:off x="-1588" y="2405064"/>
            <a:ext cx="9602788" cy="1587"/>
          </a:xfrm>
          <a:prstGeom prst="line">
            <a:avLst/>
          </a:prstGeom>
          <a:noFill/>
          <a:ln w="25400">
            <a:solidFill>
              <a:schemeClr val="bg1"/>
            </a:solidFill>
            <a:round/>
            <a:headEnd/>
            <a:tailEnd/>
          </a:ln>
          <a:effectLst/>
        </p:spPr>
        <p:txBody>
          <a:bodyPr wrap="none" lIns="91432" tIns="45716" rIns="91432" bIns="45716" anchor="ctr"/>
          <a:lstStyle/>
          <a:p>
            <a:endParaRPr lang="en-US" dirty="0"/>
          </a:p>
        </p:txBody>
      </p:sp>
      <p:pic>
        <p:nvPicPr>
          <p:cNvPr id="10" name="Picture 10" descr="TIAG+namelogo--150 dpi-3x1wcm-Dk Gr"/>
          <p:cNvPicPr>
            <a:picLocks noChangeAspect="1"/>
          </p:cNvPicPr>
          <p:nvPr userDrawn="1"/>
        </p:nvPicPr>
        <p:blipFill>
          <a:blip r:embed="rId3" cstate="print"/>
          <a:srcRect/>
          <a:stretch>
            <a:fillRect/>
          </a:stretch>
        </p:blipFill>
        <p:spPr bwMode="auto">
          <a:xfrm>
            <a:off x="1092201" y="6542089"/>
            <a:ext cx="2084388" cy="695325"/>
          </a:xfrm>
          <a:prstGeom prst="rect">
            <a:avLst/>
          </a:prstGeom>
          <a:noFill/>
          <a:ln w="9525">
            <a:noFill/>
            <a:miter lim="800000"/>
            <a:headEnd/>
            <a:tailEnd/>
          </a:ln>
        </p:spPr>
      </p:pic>
      <p:pic>
        <p:nvPicPr>
          <p:cNvPr id="11" name="Picture 28" descr="test"/>
          <p:cNvPicPr>
            <a:picLocks noChangeAspect="1" noChangeArrowheads="1"/>
          </p:cNvPicPr>
          <p:nvPr userDrawn="1"/>
        </p:nvPicPr>
        <p:blipFill>
          <a:blip r:embed="rId4" cstate="print"/>
          <a:srcRect r="3639" b="11783"/>
          <a:stretch>
            <a:fillRect/>
          </a:stretch>
        </p:blipFill>
        <p:spPr bwMode="auto">
          <a:xfrm>
            <a:off x="14289" y="6538914"/>
            <a:ext cx="1076325" cy="762000"/>
          </a:xfrm>
          <a:prstGeom prst="rect">
            <a:avLst/>
          </a:prstGeom>
          <a:noFill/>
          <a:ln w="9525">
            <a:noFill/>
            <a:miter lim="800000"/>
            <a:headEnd/>
            <a:tailEnd/>
          </a:ln>
        </p:spPr>
      </p:pic>
      <p:cxnSp>
        <p:nvCxnSpPr>
          <p:cNvPr id="12" name="Straight Connector 12"/>
          <p:cNvCxnSpPr>
            <a:cxnSpLocks noChangeShapeType="1"/>
          </p:cNvCxnSpPr>
          <p:nvPr userDrawn="1"/>
        </p:nvCxnSpPr>
        <p:spPr bwMode="auto">
          <a:xfrm rot="5400000">
            <a:off x="804069" y="6925469"/>
            <a:ext cx="639762" cy="0"/>
          </a:xfrm>
          <a:prstGeom prst="line">
            <a:avLst/>
          </a:prstGeom>
          <a:noFill/>
          <a:ln w="9525" algn="ctr">
            <a:solidFill>
              <a:srgbClr val="73767B"/>
            </a:solidFill>
            <a:round/>
            <a:headEnd/>
            <a:tailEn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95D0D8C-9CE8-4982-9953-9B59D77E499E}"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130176"/>
            <a:ext cx="2398712" cy="6111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130176"/>
            <a:ext cx="7046913" cy="611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6FD3B72-A472-4FA5-87D1-F0CF1A0F205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9F1D354-F1C1-48FC-BB7C-11F7C19C56E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700588"/>
            <a:ext cx="8161338"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3100387"/>
            <a:ext cx="8161338" cy="1600201"/>
          </a:xfrm>
        </p:spPr>
        <p:txBody>
          <a:bodyPr anchor="b"/>
          <a:lstStyle>
            <a:lvl1pPr marL="0" indent="0">
              <a:buNone/>
              <a:defRPr sz="2000"/>
            </a:lvl1pPr>
            <a:lvl2pPr marL="457159" indent="0">
              <a:buNone/>
              <a:defRPr sz="1800"/>
            </a:lvl2pPr>
            <a:lvl3pPr marL="914319" indent="0">
              <a:buNone/>
              <a:defRPr sz="1600"/>
            </a:lvl3pPr>
            <a:lvl4pPr marL="1371477" indent="0">
              <a:buNone/>
              <a:defRPr sz="1400"/>
            </a:lvl4pPr>
            <a:lvl5pPr marL="1828637" indent="0">
              <a:buNone/>
              <a:defRPr sz="1400"/>
            </a:lvl5pPr>
            <a:lvl6pPr marL="2285796" indent="0">
              <a:buNone/>
              <a:defRPr sz="1400"/>
            </a:lvl6pPr>
            <a:lvl7pPr marL="2742956" indent="0">
              <a:buNone/>
              <a:defRPr sz="1400"/>
            </a:lvl7pPr>
            <a:lvl8pPr marL="3200114" indent="0">
              <a:buNone/>
              <a:defRPr sz="1400"/>
            </a:lvl8pPr>
            <a:lvl9pPr marL="3657274"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959FB7-4B65-4F3D-80DB-05B1AAA99BA9}"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6415" y="1146176"/>
            <a:ext cx="4243387" cy="5095875"/>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02200" y="1146176"/>
            <a:ext cx="4243388" cy="5095875"/>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FD59BF5C-F7FC-41EC-8025-0C38EB336812}"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3689"/>
            <a:ext cx="8642351"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636714"/>
            <a:ext cx="4243388" cy="682625"/>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319339"/>
            <a:ext cx="42433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1" y="1636714"/>
            <a:ext cx="4244975" cy="682625"/>
          </a:xfrm>
        </p:spPr>
        <p:txBody>
          <a:bodyPr anchor="b"/>
          <a:lstStyle>
            <a:lvl1pPr marL="0" indent="0">
              <a:buNone/>
              <a:defRPr sz="2400" b="1"/>
            </a:lvl1pPr>
            <a:lvl2pPr marL="457159" indent="0">
              <a:buNone/>
              <a:defRPr sz="2000" b="1"/>
            </a:lvl2pPr>
            <a:lvl3pPr marL="914319" indent="0">
              <a:buNone/>
              <a:defRPr sz="1800" b="1"/>
            </a:lvl3pPr>
            <a:lvl4pPr marL="1371477" indent="0">
              <a:buNone/>
              <a:defRPr sz="1600" b="1"/>
            </a:lvl4pPr>
            <a:lvl5pPr marL="1828637" indent="0">
              <a:buNone/>
              <a:defRPr sz="1600" b="1"/>
            </a:lvl5pPr>
            <a:lvl6pPr marL="2285796" indent="0">
              <a:buNone/>
              <a:defRPr sz="1600" b="1"/>
            </a:lvl6pPr>
            <a:lvl7pPr marL="2742956" indent="0">
              <a:buNone/>
              <a:defRPr sz="1600" b="1"/>
            </a:lvl7pPr>
            <a:lvl8pPr marL="3200114" indent="0">
              <a:buNone/>
              <a:defRPr sz="1600" b="1"/>
            </a:lvl8pPr>
            <a:lvl9pPr marL="365727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1" y="2319339"/>
            <a:ext cx="42449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DFDC2D2-191D-413E-8476-D0204FC703B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9191E24-F757-4C4D-8F7D-B347F1BE158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16660C8-2E76-4CC5-9729-DE823F5E474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6" y="290515"/>
            <a:ext cx="3159125"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90513"/>
            <a:ext cx="5367338" cy="6243637"/>
          </a:xfrm>
        </p:spPr>
        <p:txBody>
          <a:bodyPr/>
          <a:lstStyle>
            <a:lvl1pPr>
              <a:defRPr sz="32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6" y="1530350"/>
            <a:ext cx="3159125" cy="5003801"/>
          </a:xfrm>
        </p:spPr>
        <p:txBody>
          <a:bodyPr/>
          <a:lstStyle>
            <a:lvl1pPr marL="0" indent="0">
              <a:buNone/>
              <a:defRPr sz="1400"/>
            </a:lvl1pPr>
            <a:lvl2pPr marL="457159" indent="0">
              <a:buNone/>
              <a:defRPr sz="1200"/>
            </a:lvl2pPr>
            <a:lvl3pPr marL="914319" indent="0">
              <a:buNone/>
              <a:defRPr sz="10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990D201-678C-42F9-A1D6-66125F50466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5121275"/>
            <a:ext cx="5761037"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188" y="654050"/>
            <a:ext cx="5761037" cy="4389438"/>
          </a:xfrm>
        </p:spPr>
        <p:txBody>
          <a:bodyPr/>
          <a:lstStyle>
            <a:lvl1pPr marL="0" indent="0">
              <a:buNone/>
              <a:defRPr sz="3200"/>
            </a:lvl1pPr>
            <a:lvl2pPr marL="457159" indent="0">
              <a:buNone/>
              <a:defRPr sz="2700"/>
            </a:lvl2pPr>
            <a:lvl3pPr marL="914319" indent="0">
              <a:buNone/>
              <a:defRPr sz="2400"/>
            </a:lvl3pPr>
            <a:lvl4pPr marL="1371477" indent="0">
              <a:buNone/>
              <a:defRPr sz="2000"/>
            </a:lvl4pPr>
            <a:lvl5pPr marL="1828637" indent="0">
              <a:buNone/>
              <a:defRPr sz="2000"/>
            </a:lvl5pPr>
            <a:lvl6pPr marL="2285796" indent="0">
              <a:buNone/>
              <a:defRPr sz="2000"/>
            </a:lvl6pPr>
            <a:lvl7pPr marL="2742956" indent="0">
              <a:buNone/>
              <a:defRPr sz="2000"/>
            </a:lvl7pPr>
            <a:lvl8pPr marL="3200114" indent="0">
              <a:buNone/>
              <a:defRPr sz="2000"/>
            </a:lvl8pPr>
            <a:lvl9pPr marL="3657274" indent="0">
              <a:buNone/>
              <a:defRPr sz="2000"/>
            </a:lvl9pPr>
          </a:lstStyle>
          <a:p>
            <a:endParaRPr lang="en-US" dirty="0"/>
          </a:p>
        </p:txBody>
      </p:sp>
      <p:sp>
        <p:nvSpPr>
          <p:cNvPr id="4" name="Text Placeholder 3"/>
          <p:cNvSpPr>
            <a:spLocks noGrp="1"/>
          </p:cNvSpPr>
          <p:nvPr>
            <p:ph type="body" sz="half" idx="2"/>
          </p:nvPr>
        </p:nvSpPr>
        <p:spPr>
          <a:xfrm>
            <a:off x="1881188" y="5724526"/>
            <a:ext cx="5761037" cy="858838"/>
          </a:xfrm>
        </p:spPr>
        <p:txBody>
          <a:bodyPr/>
          <a:lstStyle>
            <a:lvl1pPr marL="0" indent="0">
              <a:buNone/>
              <a:defRPr sz="1400"/>
            </a:lvl1pPr>
            <a:lvl2pPr marL="457159" indent="0">
              <a:buNone/>
              <a:defRPr sz="1200"/>
            </a:lvl2pPr>
            <a:lvl3pPr marL="914319" indent="0">
              <a:buNone/>
              <a:defRPr sz="1000"/>
            </a:lvl3pPr>
            <a:lvl4pPr marL="1371477" indent="0">
              <a:buNone/>
              <a:defRPr sz="1000"/>
            </a:lvl4pPr>
            <a:lvl5pPr marL="1828637" indent="0">
              <a:buNone/>
              <a:defRPr sz="1000"/>
            </a:lvl5pPr>
            <a:lvl6pPr marL="2285796" indent="0">
              <a:buNone/>
              <a:defRPr sz="1000"/>
            </a:lvl6pPr>
            <a:lvl7pPr marL="2742956" indent="0">
              <a:buNone/>
              <a:defRPr sz="1000"/>
            </a:lvl7pPr>
            <a:lvl8pPr marL="3200114" indent="0">
              <a:buNone/>
              <a:defRPr sz="1000"/>
            </a:lvl8pPr>
            <a:lvl9pPr marL="3657274"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7F06D63-4783-481D-9276-4B1EDC07C8F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0" name="Rectangle 26"/>
          <p:cNvSpPr>
            <a:spLocks noGrp="1" noChangeArrowheads="1"/>
          </p:cNvSpPr>
          <p:nvPr>
            <p:ph type="title"/>
          </p:nvPr>
        </p:nvSpPr>
        <p:spPr bwMode="auto">
          <a:xfrm>
            <a:off x="1" y="130175"/>
            <a:ext cx="9598025" cy="730250"/>
          </a:xfrm>
          <a:prstGeom prst="rect">
            <a:avLst/>
          </a:prstGeom>
          <a:solidFill>
            <a:schemeClr val="bg2"/>
          </a:solidFill>
          <a:ln w="9525">
            <a:solidFill>
              <a:schemeClr val="hlink"/>
            </a:solidFill>
            <a:miter lim="800000"/>
            <a:headEnd/>
            <a:tailEnd/>
          </a:ln>
          <a:effectLst/>
        </p:spPr>
        <p:txBody>
          <a:bodyPr vert="horz" wrap="square" lIns="0" tIns="48323" rIns="96646" bIns="48323"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506413" y="1146176"/>
            <a:ext cx="8639175" cy="5095875"/>
          </a:xfrm>
          <a:prstGeom prst="rect">
            <a:avLst/>
          </a:prstGeom>
          <a:noFill/>
          <a:ln w="9525">
            <a:noFill/>
            <a:miter lim="800000"/>
            <a:headEnd/>
            <a:tailEnd/>
          </a:ln>
          <a:effectLst/>
        </p:spPr>
        <p:txBody>
          <a:bodyPr vert="horz" wrap="square" lIns="96646" tIns="48323" rIns="96646" bIns="48323"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1" y="6794500"/>
            <a:ext cx="639763" cy="273050"/>
          </a:xfrm>
          <a:prstGeom prst="rect">
            <a:avLst/>
          </a:prstGeom>
          <a:solidFill>
            <a:schemeClr val="hlink"/>
          </a:solidFill>
          <a:ln w="9525">
            <a:noFill/>
            <a:miter lim="800000"/>
            <a:headEnd/>
            <a:tailEnd/>
          </a:ln>
          <a:effectLst/>
        </p:spPr>
        <p:txBody>
          <a:bodyPr wrap="none" lIns="91432" tIns="45716" rIns="91432" bIns="45716" anchor="ctr"/>
          <a:lstStyle/>
          <a:p>
            <a:endParaRPr lang="en-US" dirty="0"/>
          </a:p>
        </p:txBody>
      </p:sp>
      <p:sp>
        <p:nvSpPr>
          <p:cNvPr id="1032" name="Line 8"/>
          <p:cNvSpPr>
            <a:spLocks noChangeShapeType="1"/>
          </p:cNvSpPr>
          <p:nvPr/>
        </p:nvSpPr>
        <p:spPr bwMode="auto">
          <a:xfrm flipH="1">
            <a:off x="-14289" y="7055893"/>
            <a:ext cx="9615488" cy="11657"/>
          </a:xfrm>
          <a:prstGeom prst="line">
            <a:avLst/>
          </a:prstGeom>
          <a:noFill/>
          <a:ln w="9525">
            <a:solidFill>
              <a:schemeClr val="hlink"/>
            </a:solidFill>
            <a:round/>
            <a:headEnd/>
            <a:tailEnd/>
          </a:ln>
          <a:effectLst/>
        </p:spPr>
        <p:txBody>
          <a:bodyPr wrap="none" lIns="92051" tIns="46026" rIns="92051" bIns="46026" anchor="ctr"/>
          <a:lstStyle/>
          <a:p>
            <a:endParaRPr lang="en-US" dirty="0"/>
          </a:p>
        </p:txBody>
      </p:sp>
      <p:sp>
        <p:nvSpPr>
          <p:cNvPr id="1034" name="Line 10"/>
          <p:cNvSpPr>
            <a:spLocks noChangeShapeType="1"/>
          </p:cNvSpPr>
          <p:nvPr/>
        </p:nvSpPr>
        <p:spPr bwMode="auto">
          <a:xfrm flipH="1" flipV="1">
            <a:off x="-11113" y="6794500"/>
            <a:ext cx="9612313" cy="2085"/>
          </a:xfrm>
          <a:prstGeom prst="line">
            <a:avLst/>
          </a:prstGeom>
          <a:noFill/>
          <a:ln w="9525">
            <a:solidFill>
              <a:schemeClr val="hlink"/>
            </a:solidFill>
            <a:round/>
            <a:headEnd/>
            <a:tailEnd/>
          </a:ln>
          <a:effectLst/>
        </p:spPr>
        <p:txBody>
          <a:bodyPr wrap="none" lIns="92051" tIns="46026" rIns="92051" bIns="46026" anchor="ctr"/>
          <a:lstStyle/>
          <a:p>
            <a:endParaRPr lang="en-US" dirty="0"/>
          </a:p>
        </p:txBody>
      </p:sp>
      <p:sp>
        <p:nvSpPr>
          <p:cNvPr id="1035" name="Text Box 11"/>
          <p:cNvSpPr txBox="1">
            <a:spLocks noChangeArrowheads="1"/>
          </p:cNvSpPr>
          <p:nvPr/>
        </p:nvSpPr>
        <p:spPr bwMode="auto">
          <a:xfrm>
            <a:off x="627063" y="6826251"/>
            <a:ext cx="5939991" cy="203941"/>
          </a:xfrm>
          <a:prstGeom prst="rect">
            <a:avLst/>
          </a:prstGeom>
          <a:noFill/>
          <a:ln w="9525">
            <a:noFill/>
            <a:miter lim="800000"/>
            <a:headEnd/>
            <a:tailEnd/>
          </a:ln>
          <a:effectLst/>
        </p:spPr>
        <p:txBody>
          <a:bodyPr lIns="96646" tIns="48323" rIns="96646" bIns="48323"/>
          <a:lstStyle/>
          <a:p>
            <a:pPr eaLnBrk="1" hangingPunct="1">
              <a:lnSpc>
                <a:spcPct val="90000"/>
              </a:lnSpc>
              <a:spcBef>
                <a:spcPct val="50000"/>
              </a:spcBef>
              <a:buClr>
                <a:srgbClr val="072F67"/>
              </a:buClr>
              <a:buFont typeface="Wingdings" charset="0"/>
              <a:buNone/>
              <a:defRPr/>
            </a:pPr>
            <a:r>
              <a:rPr lang="en-US" sz="1000" dirty="0" smtClean="0">
                <a:solidFill>
                  <a:schemeClr val="bg2"/>
                </a:solidFill>
              </a:rPr>
              <a:t>Informatics Workforce Development Project</a:t>
            </a:r>
          </a:p>
        </p:txBody>
      </p:sp>
      <p:sp>
        <p:nvSpPr>
          <p:cNvPr id="1047" name="Rectangle 23"/>
          <p:cNvSpPr>
            <a:spLocks noGrp="1" noChangeArrowheads="1"/>
          </p:cNvSpPr>
          <p:nvPr>
            <p:ph type="sldNum" sz="quarter" idx="4"/>
          </p:nvPr>
        </p:nvSpPr>
        <p:spPr bwMode="auto">
          <a:xfrm>
            <a:off x="38103" y="6813550"/>
            <a:ext cx="560388" cy="242889"/>
          </a:xfrm>
          <a:prstGeom prst="rect">
            <a:avLst/>
          </a:prstGeom>
          <a:noFill/>
          <a:ln w="9525">
            <a:noFill/>
            <a:miter lim="800000"/>
            <a:headEnd/>
            <a:tailEnd/>
          </a:ln>
          <a:effectLst/>
        </p:spPr>
        <p:txBody>
          <a:bodyPr vert="horz" wrap="square" lIns="96646" tIns="48323" rIns="96646" bIns="48323" numCol="1" anchor="t" anchorCtr="0" compatLnSpc="1">
            <a:prstTxWarp prst="textNoShape">
              <a:avLst/>
            </a:prstTxWarp>
          </a:bodyPr>
          <a:lstStyle>
            <a:lvl1pPr algn="ctr" defTabSz="966702">
              <a:defRPr sz="1000" b="1">
                <a:solidFill>
                  <a:srgbClr val="17498E"/>
                </a:solidFill>
              </a:defRPr>
            </a:lvl1pPr>
          </a:lstStyle>
          <a:p>
            <a:fld id="{5A6728B7-FFC2-4E31-AB8A-B001C06EE24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630182" algn="l" defTabSz="966702" rtl="0" fontAlgn="base">
        <a:spcBef>
          <a:spcPct val="0"/>
        </a:spcBef>
        <a:spcAft>
          <a:spcPct val="0"/>
        </a:spcAft>
        <a:defRPr sz="1800">
          <a:solidFill>
            <a:schemeClr val="bg1"/>
          </a:solidFill>
          <a:latin typeface="+mj-lt"/>
          <a:ea typeface="+mj-ea"/>
          <a:cs typeface="+mj-cs"/>
        </a:defRPr>
      </a:lvl1pPr>
      <a:lvl2pPr marL="630182" algn="l" defTabSz="966702" rtl="0" fontAlgn="base">
        <a:spcBef>
          <a:spcPct val="0"/>
        </a:spcBef>
        <a:spcAft>
          <a:spcPct val="0"/>
        </a:spcAft>
        <a:defRPr sz="2000">
          <a:solidFill>
            <a:schemeClr val="bg1"/>
          </a:solidFill>
          <a:latin typeface="Arial Black" pitchFamily="34" charset="0"/>
        </a:defRPr>
      </a:lvl2pPr>
      <a:lvl3pPr marL="630182" algn="l" defTabSz="966702" rtl="0" fontAlgn="base">
        <a:spcBef>
          <a:spcPct val="0"/>
        </a:spcBef>
        <a:spcAft>
          <a:spcPct val="0"/>
        </a:spcAft>
        <a:defRPr sz="2000">
          <a:solidFill>
            <a:schemeClr val="bg1"/>
          </a:solidFill>
          <a:latin typeface="Arial Black" pitchFamily="34" charset="0"/>
        </a:defRPr>
      </a:lvl3pPr>
      <a:lvl4pPr marL="630182" algn="l" defTabSz="966702" rtl="0" fontAlgn="base">
        <a:spcBef>
          <a:spcPct val="0"/>
        </a:spcBef>
        <a:spcAft>
          <a:spcPct val="0"/>
        </a:spcAft>
        <a:defRPr sz="2000">
          <a:solidFill>
            <a:schemeClr val="bg1"/>
          </a:solidFill>
          <a:latin typeface="Arial Black" pitchFamily="34" charset="0"/>
        </a:defRPr>
      </a:lvl4pPr>
      <a:lvl5pPr marL="630182" algn="l" defTabSz="966702" rtl="0" fontAlgn="base">
        <a:spcBef>
          <a:spcPct val="0"/>
        </a:spcBef>
        <a:spcAft>
          <a:spcPct val="0"/>
        </a:spcAft>
        <a:defRPr sz="2000">
          <a:solidFill>
            <a:schemeClr val="bg1"/>
          </a:solidFill>
          <a:latin typeface="Arial Black" pitchFamily="34" charset="0"/>
        </a:defRPr>
      </a:lvl5pPr>
      <a:lvl6pPr marL="1087342" algn="l" defTabSz="966702" rtl="0" fontAlgn="base">
        <a:spcBef>
          <a:spcPct val="0"/>
        </a:spcBef>
        <a:spcAft>
          <a:spcPct val="0"/>
        </a:spcAft>
        <a:defRPr sz="2000">
          <a:solidFill>
            <a:schemeClr val="bg1"/>
          </a:solidFill>
          <a:latin typeface="Arial Black" pitchFamily="34" charset="0"/>
        </a:defRPr>
      </a:lvl6pPr>
      <a:lvl7pPr marL="1544500" algn="l" defTabSz="966702" rtl="0" fontAlgn="base">
        <a:spcBef>
          <a:spcPct val="0"/>
        </a:spcBef>
        <a:spcAft>
          <a:spcPct val="0"/>
        </a:spcAft>
        <a:defRPr sz="2000">
          <a:solidFill>
            <a:schemeClr val="bg1"/>
          </a:solidFill>
          <a:latin typeface="Arial Black" pitchFamily="34" charset="0"/>
        </a:defRPr>
      </a:lvl7pPr>
      <a:lvl8pPr marL="2001660" algn="l" defTabSz="966702" rtl="0" fontAlgn="base">
        <a:spcBef>
          <a:spcPct val="0"/>
        </a:spcBef>
        <a:spcAft>
          <a:spcPct val="0"/>
        </a:spcAft>
        <a:defRPr sz="2000">
          <a:solidFill>
            <a:schemeClr val="bg1"/>
          </a:solidFill>
          <a:latin typeface="Arial Black" pitchFamily="34" charset="0"/>
        </a:defRPr>
      </a:lvl8pPr>
      <a:lvl9pPr marL="2458819" algn="l" defTabSz="966702" rtl="0" fontAlgn="base">
        <a:spcBef>
          <a:spcPct val="0"/>
        </a:spcBef>
        <a:spcAft>
          <a:spcPct val="0"/>
        </a:spcAft>
        <a:defRPr sz="2000">
          <a:solidFill>
            <a:schemeClr val="bg1"/>
          </a:solidFill>
          <a:latin typeface="Arial Black" pitchFamily="34" charset="0"/>
        </a:defRPr>
      </a:lvl9pPr>
    </p:titleStyle>
    <p:bodyStyle>
      <a:lvl1pPr marL="363506" indent="-363506" algn="l" defTabSz="966702" rtl="0" fontAlgn="base">
        <a:spcBef>
          <a:spcPct val="20000"/>
        </a:spcBef>
        <a:spcAft>
          <a:spcPct val="0"/>
        </a:spcAft>
        <a:buClr>
          <a:schemeClr val="bg2"/>
        </a:buClr>
        <a:buFont typeface="Wingdings" pitchFamily="2" charset="2"/>
        <a:buChar char="q"/>
        <a:defRPr sz="1600">
          <a:solidFill>
            <a:schemeClr val="tx1"/>
          </a:solidFill>
          <a:latin typeface="+mn-lt"/>
          <a:ea typeface="+mn-ea"/>
          <a:cs typeface="+mn-cs"/>
        </a:defRPr>
      </a:lvl1pPr>
      <a:lvl2pPr marL="784155" indent="-300011" algn="l" defTabSz="966702" rtl="0" fontAlgn="base">
        <a:spcBef>
          <a:spcPct val="20000"/>
        </a:spcBef>
        <a:spcAft>
          <a:spcPct val="0"/>
        </a:spcAft>
        <a:buClr>
          <a:srgbClr val="16498F"/>
        </a:buClr>
        <a:buSzPct val="125000"/>
        <a:buFont typeface="Times New Roman" pitchFamily="18" charset="0"/>
        <a:buChar char="»"/>
        <a:defRPr sz="1400">
          <a:solidFill>
            <a:schemeClr val="tx1"/>
          </a:solidFill>
          <a:latin typeface="+mn-lt"/>
        </a:defRPr>
      </a:lvl2pPr>
      <a:lvl3pPr marL="1147661" indent="-241279" algn="l" defTabSz="966702" rtl="0" fontAlgn="base">
        <a:spcBef>
          <a:spcPct val="20000"/>
        </a:spcBef>
        <a:spcAft>
          <a:spcPct val="0"/>
        </a:spcAft>
        <a:buClr>
          <a:srgbClr val="16498F"/>
        </a:buClr>
        <a:buSzPct val="125000"/>
        <a:buFont typeface="Arial" charset="0"/>
        <a:buChar char="›"/>
        <a:defRPr sz="1200">
          <a:solidFill>
            <a:schemeClr val="tx1"/>
          </a:solidFill>
          <a:latin typeface="+mn-lt"/>
        </a:defRPr>
      </a:lvl3pPr>
      <a:lvl4pPr marL="1458783" indent="-190483" algn="l" defTabSz="966702" rtl="0" fontAlgn="base">
        <a:spcBef>
          <a:spcPct val="20000"/>
        </a:spcBef>
        <a:spcAft>
          <a:spcPct val="0"/>
        </a:spcAft>
        <a:buClr>
          <a:srgbClr val="16498F"/>
        </a:buClr>
        <a:buChar char="•"/>
        <a:defRPr sz="1100">
          <a:solidFill>
            <a:schemeClr val="tx1"/>
          </a:solidFill>
          <a:latin typeface="+mn-lt"/>
        </a:defRPr>
      </a:lvl4pPr>
      <a:lvl5pPr marL="1787366" indent="-211119" algn="l" defTabSz="966702" rtl="0" fontAlgn="base">
        <a:spcBef>
          <a:spcPct val="20000"/>
        </a:spcBef>
        <a:spcAft>
          <a:spcPct val="0"/>
        </a:spcAft>
        <a:buClr>
          <a:srgbClr val="16498F"/>
        </a:buClr>
        <a:buFont typeface="Wingdings" pitchFamily="2" charset="2"/>
        <a:buChar char="§"/>
        <a:defRPr sz="1050">
          <a:solidFill>
            <a:schemeClr val="tx1"/>
          </a:solidFill>
          <a:latin typeface="+mn-lt"/>
        </a:defRPr>
      </a:lvl5pPr>
      <a:lvl6pPr marL="2244525"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6pPr>
      <a:lvl7pPr marL="2701684"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7pPr>
      <a:lvl8pPr marL="3158843"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8pPr>
      <a:lvl9pPr marL="3616003" indent="-211119" algn="l" defTabSz="966702" rtl="0" fontAlgn="base">
        <a:spcBef>
          <a:spcPct val="20000"/>
        </a:spcBef>
        <a:spcAft>
          <a:spcPct val="0"/>
        </a:spcAft>
        <a:buClr>
          <a:srgbClr val="16498F"/>
        </a:buClr>
        <a:buFont typeface="Wingdings" pitchFamily="2" charset="2"/>
        <a:buChar char="§"/>
        <a:defRPr sz="1200">
          <a:solidFill>
            <a:schemeClr val="tx1"/>
          </a:solidFill>
          <a:latin typeface="+mn-lt"/>
        </a:defRPr>
      </a:lvl9pPr>
    </p:bodyStyle>
    <p:otherStyle>
      <a:defPPr>
        <a:defRPr lang="en-US"/>
      </a:defPPr>
      <a:lvl1pPr marL="0" algn="l" defTabSz="914319" rtl="0" eaLnBrk="1" latinLnBrk="0" hangingPunct="1">
        <a:defRPr sz="1800" kern="1200">
          <a:solidFill>
            <a:schemeClr val="tx1"/>
          </a:solidFill>
          <a:latin typeface="+mn-lt"/>
          <a:ea typeface="+mn-ea"/>
          <a:cs typeface="+mn-cs"/>
        </a:defRPr>
      </a:lvl1pPr>
      <a:lvl2pPr marL="457159" algn="l" defTabSz="914319" rtl="0" eaLnBrk="1" latinLnBrk="0" hangingPunct="1">
        <a:defRPr sz="1800" kern="1200">
          <a:solidFill>
            <a:schemeClr val="tx1"/>
          </a:solidFill>
          <a:latin typeface="+mn-lt"/>
          <a:ea typeface="+mn-ea"/>
          <a:cs typeface="+mn-cs"/>
        </a:defRPr>
      </a:lvl2pPr>
      <a:lvl3pPr marL="914319" algn="l" defTabSz="914319" rtl="0" eaLnBrk="1" latinLnBrk="0" hangingPunct="1">
        <a:defRPr sz="1800" kern="1200">
          <a:solidFill>
            <a:schemeClr val="tx1"/>
          </a:solidFill>
          <a:latin typeface="+mn-lt"/>
          <a:ea typeface="+mn-ea"/>
          <a:cs typeface="+mn-cs"/>
        </a:defRPr>
      </a:lvl3pPr>
      <a:lvl4pPr marL="1371477" algn="l" defTabSz="914319" rtl="0" eaLnBrk="1" latinLnBrk="0" hangingPunct="1">
        <a:defRPr sz="1800" kern="1200">
          <a:solidFill>
            <a:schemeClr val="tx1"/>
          </a:solidFill>
          <a:latin typeface="+mn-lt"/>
          <a:ea typeface="+mn-ea"/>
          <a:cs typeface="+mn-cs"/>
        </a:defRPr>
      </a:lvl4pPr>
      <a:lvl5pPr marL="1828637" algn="l" defTabSz="914319" rtl="0" eaLnBrk="1" latinLnBrk="0" hangingPunct="1">
        <a:defRPr sz="1800" kern="1200">
          <a:solidFill>
            <a:schemeClr val="tx1"/>
          </a:solidFill>
          <a:latin typeface="+mn-lt"/>
          <a:ea typeface="+mn-ea"/>
          <a:cs typeface="+mn-cs"/>
        </a:defRPr>
      </a:lvl5pPr>
      <a:lvl6pPr marL="2285796" algn="l" defTabSz="914319" rtl="0" eaLnBrk="1" latinLnBrk="0" hangingPunct="1">
        <a:defRPr sz="1800" kern="1200">
          <a:solidFill>
            <a:schemeClr val="tx1"/>
          </a:solidFill>
          <a:latin typeface="+mn-lt"/>
          <a:ea typeface="+mn-ea"/>
          <a:cs typeface="+mn-cs"/>
        </a:defRPr>
      </a:lvl6pPr>
      <a:lvl7pPr marL="2742956" algn="l" defTabSz="914319" rtl="0" eaLnBrk="1" latinLnBrk="0" hangingPunct="1">
        <a:defRPr sz="1800" kern="1200">
          <a:solidFill>
            <a:schemeClr val="tx1"/>
          </a:solidFill>
          <a:latin typeface="+mn-lt"/>
          <a:ea typeface="+mn-ea"/>
          <a:cs typeface="+mn-cs"/>
        </a:defRPr>
      </a:lvl7pPr>
      <a:lvl8pPr marL="3200114" algn="l" defTabSz="914319" rtl="0" eaLnBrk="1" latinLnBrk="0" hangingPunct="1">
        <a:defRPr sz="1800" kern="1200">
          <a:solidFill>
            <a:schemeClr val="tx1"/>
          </a:solidFill>
          <a:latin typeface="+mn-lt"/>
          <a:ea typeface="+mn-ea"/>
          <a:cs typeface="+mn-cs"/>
        </a:defRPr>
      </a:lvl8pPr>
      <a:lvl9pPr marL="3657274" algn="l" defTabSz="91431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7.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8.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2" y="474237"/>
            <a:ext cx="9240837" cy="1566862"/>
          </a:xfrm>
        </p:spPr>
        <p:txBody>
          <a:bodyPr>
            <a:normAutofit fontScale="90000"/>
          </a:bodyPr>
          <a:lstStyle/>
          <a:p>
            <a:r>
              <a:rPr lang="en-US" sz="3100" dirty="0" smtClean="0"/>
              <a:t>OCIO/OCMIO Informatics Workforce Development Project</a:t>
            </a:r>
            <a:br>
              <a:rPr lang="en-US" sz="3100" dirty="0" smtClean="0"/>
            </a:br>
            <a:r>
              <a:rPr lang="en-US" sz="3100" dirty="0" smtClean="0">
                <a:latin typeface="Arial" pitchFamily="34" charset="0"/>
              </a:rPr>
              <a:t>Phase II CMIO Subgroup:  Planning Discussion</a:t>
            </a:r>
            <a:br>
              <a:rPr lang="en-US" sz="3100" dirty="0" smtClean="0">
                <a:latin typeface="Arial" pitchFamily="34" charset="0"/>
              </a:rPr>
            </a:br>
            <a:r>
              <a:rPr lang="en-US" sz="2700" i="1" dirty="0" smtClean="0">
                <a:latin typeface="Arial" pitchFamily="34" charset="0"/>
              </a:rPr>
              <a:t/>
            </a:r>
            <a:br>
              <a:rPr lang="en-US" sz="2700" i="1" dirty="0" smtClean="0">
                <a:latin typeface="Arial" pitchFamily="34" charset="0"/>
              </a:rPr>
            </a:br>
            <a:r>
              <a:rPr lang="en-US" sz="2200" i="1" dirty="0" smtClean="0">
                <a:latin typeface="Arial" pitchFamily="34" charset="0"/>
              </a:rPr>
              <a:t>February 2012</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will use </a:t>
            </a:r>
            <a:r>
              <a:rPr lang="en-US" dirty="0" err="1" smtClean="0"/>
              <a:t>Sharefile</a:t>
            </a:r>
            <a:r>
              <a:rPr lang="en-US" dirty="0" smtClean="0"/>
              <a:t> to store and share our working </a:t>
            </a:r>
            <a:r>
              <a:rPr lang="en-US" dirty="0" smtClean="0"/>
              <a:t>documents—</a:t>
            </a:r>
            <a:r>
              <a:rPr lang="en-US" dirty="0" smtClean="0">
                <a:solidFill>
                  <a:srgbClr val="FF0000"/>
                </a:solidFill>
              </a:rPr>
              <a:t>Interim Strategy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You will soon receive an email granting you access to a </a:t>
            </a:r>
            <a:r>
              <a:rPr lang="en-US" dirty="0" err="1" smtClean="0"/>
              <a:t>Sharefile</a:t>
            </a:r>
            <a:r>
              <a:rPr lang="en-US" dirty="0" smtClean="0"/>
              <a:t> site that we will use to share our documents</a:t>
            </a:r>
          </a:p>
          <a:p>
            <a:r>
              <a:rPr lang="en-US" dirty="0" smtClean="0"/>
              <a:t>The </a:t>
            </a:r>
            <a:r>
              <a:rPr lang="en-US" dirty="0" err="1" smtClean="0"/>
              <a:t>Sharefile</a:t>
            </a:r>
            <a:r>
              <a:rPr lang="en-US" dirty="0" smtClean="0"/>
              <a:t> site contains:</a:t>
            </a:r>
          </a:p>
          <a:p>
            <a:pPr lvl="1"/>
            <a:r>
              <a:rPr lang="en-US" dirty="0" smtClean="0"/>
              <a:t>The 4 CMIO role profiles containing the competencies and technical skills definitions and proficiency requirements </a:t>
            </a:r>
          </a:p>
          <a:p>
            <a:pPr lvl="1"/>
            <a:r>
              <a:rPr lang="en-US" dirty="0" smtClean="0"/>
              <a:t>The learning &amp; development input file</a:t>
            </a:r>
          </a:p>
          <a:p>
            <a:pPr lvl="1"/>
            <a:r>
              <a:rPr lang="en-US" dirty="0" smtClean="0"/>
              <a:t>A submission folder</a:t>
            </a:r>
          </a:p>
          <a:p>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9</a:t>
            </a:fld>
            <a:endParaRPr lang="en-US" dirty="0"/>
          </a:p>
        </p:txBody>
      </p:sp>
      <p:pic>
        <p:nvPicPr>
          <p:cNvPr id="1027" name="Picture 3"/>
          <p:cNvPicPr>
            <a:picLocks noChangeAspect="1" noChangeArrowheads="1"/>
          </p:cNvPicPr>
          <p:nvPr/>
        </p:nvPicPr>
        <p:blipFill>
          <a:blip r:embed="rId3" cstate="print"/>
          <a:srcRect l="862" t="19586" r="25043" b="24552"/>
          <a:stretch>
            <a:fillRect/>
          </a:stretch>
        </p:blipFill>
        <p:spPr bwMode="auto">
          <a:xfrm>
            <a:off x="1024759" y="3084676"/>
            <a:ext cx="7572877" cy="3568372"/>
          </a:xfrm>
          <a:prstGeom prst="rect">
            <a:avLst/>
          </a:prstGeom>
          <a:noFill/>
          <a:ln w="9525">
            <a:solidFill>
              <a:schemeClr val="bg1">
                <a:lumMod val="50000"/>
              </a:schemeClr>
            </a:solidFill>
            <a:miter lim="800000"/>
            <a:headEnd/>
            <a:tailEnd/>
          </a:ln>
          <a:effectLst>
            <a:outerShdw blurRad="50800" dist="38100" dir="5400000" algn="t" rotWithShape="0">
              <a:prstClr val="black">
                <a:alpha val="40000"/>
              </a:prstClr>
            </a:outerShdw>
          </a:effectLst>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Subgroup members access the CMIO Subgroup </a:t>
            </a:r>
            <a:r>
              <a:rPr lang="en-US" dirty="0" err="1" smtClean="0"/>
              <a:t>Sharefile</a:t>
            </a:r>
            <a:r>
              <a:rPr lang="en-US" dirty="0" smtClean="0"/>
              <a:t> and familiarize yourselves with the role profiles and the Learning &amp; development library input </a:t>
            </a:r>
            <a:r>
              <a:rPr lang="en-US" dirty="0" smtClean="0"/>
              <a:t>file</a:t>
            </a:r>
          </a:p>
          <a:p>
            <a:pPr>
              <a:buFont typeface="+mj-lt"/>
              <a:buAutoNum type="arabicPeriod"/>
            </a:pPr>
            <a:endParaRPr lang="en-US" dirty="0" smtClean="0"/>
          </a:p>
          <a:p>
            <a:pPr>
              <a:buFont typeface="+mj-lt"/>
              <a:buAutoNum type="arabicPeriod"/>
            </a:pPr>
            <a:endParaRPr lang="en-US" dirty="0" smtClean="0"/>
          </a:p>
          <a:p>
            <a:pPr>
              <a:buFont typeface="+mj-lt"/>
              <a:buAutoNum type="arabicPeriod"/>
            </a:pPr>
            <a:r>
              <a:rPr lang="en-US" dirty="0" smtClean="0"/>
              <a:t>Subgroup members start to populate the input file with </a:t>
            </a:r>
            <a:r>
              <a:rPr lang="en-US" u="sng" dirty="0" smtClean="0"/>
              <a:t>existing</a:t>
            </a:r>
            <a:r>
              <a:rPr lang="en-US" dirty="0" smtClean="0"/>
              <a:t> Practice, Read, and Study/learn solutions for the competencies with greatest gaps</a:t>
            </a:r>
          </a:p>
          <a:p>
            <a:pPr marL="827044" lvl="1" indent="-342900">
              <a:buSzPct val="100000"/>
              <a:buFont typeface="+mj-lt"/>
              <a:buAutoNum type="alphaLcPeriod"/>
            </a:pPr>
            <a:r>
              <a:rPr lang="en-US" dirty="0" smtClean="0"/>
              <a:t>Results Orientation</a:t>
            </a:r>
          </a:p>
          <a:p>
            <a:pPr marL="827044" lvl="1" indent="-342900">
              <a:buSzPct val="100000"/>
              <a:buFont typeface="+mj-lt"/>
              <a:buAutoNum type="alphaLcPeriod"/>
            </a:pPr>
            <a:r>
              <a:rPr lang="en-US" dirty="0" smtClean="0"/>
              <a:t>Teamwork</a:t>
            </a:r>
          </a:p>
          <a:p>
            <a:pPr marL="827044" lvl="1" indent="-342900">
              <a:buSzPct val="100000"/>
              <a:buFont typeface="+mj-lt"/>
              <a:buAutoNum type="alphaLcPeriod"/>
            </a:pPr>
            <a:r>
              <a:rPr lang="en-US" dirty="0" smtClean="0"/>
              <a:t>People Management</a:t>
            </a:r>
          </a:p>
          <a:p>
            <a:pPr marL="827044" lvl="1" indent="-342900">
              <a:buSzPct val="100000"/>
              <a:buFont typeface="+mj-lt"/>
              <a:buAutoNum type="alphaLcPeriod"/>
            </a:pPr>
            <a:r>
              <a:rPr lang="en-US" dirty="0" smtClean="0"/>
              <a:t>Talent Development</a:t>
            </a:r>
          </a:p>
          <a:p>
            <a:pPr marL="827044" lvl="1" indent="-342900">
              <a:buSzPct val="100000"/>
              <a:buFont typeface="+mj-lt"/>
              <a:buAutoNum type="alphaLcPeriod"/>
            </a:pPr>
            <a:r>
              <a:rPr lang="en-US" dirty="0" smtClean="0"/>
              <a:t>Change Management</a:t>
            </a:r>
          </a:p>
          <a:p>
            <a:pPr marL="827044" lvl="1" indent="-342900">
              <a:buSzPct val="100000"/>
              <a:buFont typeface="+mj-lt"/>
              <a:buAutoNum type="alphaLcPeriod"/>
            </a:pPr>
            <a:r>
              <a:rPr lang="en-US" dirty="0" smtClean="0"/>
              <a:t>Resource Management</a:t>
            </a:r>
          </a:p>
          <a:p>
            <a:pPr>
              <a:buFont typeface="+mj-lt"/>
              <a:buAutoNum type="arabicPeriod"/>
            </a:pPr>
            <a:endParaRPr lang="en-US" dirty="0" smtClean="0"/>
          </a:p>
          <a:p>
            <a:pPr>
              <a:buFont typeface="+mj-lt"/>
              <a:buAutoNum type="arabicPeriod"/>
            </a:pPr>
            <a:r>
              <a:rPr lang="en-US" dirty="0" smtClean="0"/>
              <a:t>LTC Angela Stone uploads a consolidated input file with team’s progress by </a:t>
            </a:r>
            <a:r>
              <a:rPr lang="en-US" dirty="0" smtClean="0">
                <a:solidFill>
                  <a:srgbClr val="FF0000"/>
                </a:solidFill>
              </a:rPr>
              <a:t>TBD</a:t>
            </a:r>
            <a:endParaRPr lang="en-US" dirty="0" smtClean="0">
              <a:solidFill>
                <a:srgbClr val="FF0000"/>
              </a:solidFill>
            </a:endParaRPr>
          </a:p>
          <a:p>
            <a:pPr>
              <a:buFont typeface="+mj-lt"/>
              <a:buAutoNum type="arabicPeriod"/>
            </a:pPr>
            <a:endParaRPr lang="en-US" dirty="0" smtClean="0">
              <a:solidFill>
                <a:srgbClr val="FF0000"/>
              </a:solidFill>
            </a:endParaRPr>
          </a:p>
          <a:p>
            <a:pPr>
              <a:buFont typeface="+mj-lt"/>
              <a:buAutoNum type="arabicPeriod"/>
            </a:pPr>
            <a:r>
              <a:rPr lang="en-US" dirty="0" smtClean="0"/>
              <a:t>Subgroup meets with </a:t>
            </a:r>
            <a:r>
              <a:rPr lang="en-US" dirty="0" smtClean="0"/>
              <a:t>TIAG/Axiom </a:t>
            </a:r>
            <a:r>
              <a:rPr lang="en-US" dirty="0" smtClean="0"/>
              <a:t>at our next weekly call on </a:t>
            </a:r>
            <a:r>
              <a:rPr lang="en-US" dirty="0" smtClean="0">
                <a:solidFill>
                  <a:srgbClr val="FF0000"/>
                </a:solidFill>
              </a:rPr>
              <a:t>TBD </a:t>
            </a:r>
            <a:r>
              <a:rPr lang="en-US" dirty="0" smtClean="0"/>
              <a:t>to </a:t>
            </a:r>
            <a:r>
              <a:rPr lang="en-US" dirty="0" smtClean="0"/>
              <a:t>review progress</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10</a:t>
            </a:fld>
            <a:endParaRPr lang="en-US" dirty="0"/>
          </a:p>
        </p:txBody>
      </p:sp>
      <p:sp>
        <p:nvSpPr>
          <p:cNvPr id="8" name="Right Brace 7"/>
          <p:cNvSpPr/>
          <p:nvPr/>
        </p:nvSpPr>
        <p:spPr bwMode="auto">
          <a:xfrm>
            <a:off x="3359650" y="2589088"/>
            <a:ext cx="339047" cy="142810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9" name="TextBox 8"/>
          <p:cNvSpPr txBox="1"/>
          <p:nvPr/>
        </p:nvSpPr>
        <p:spPr>
          <a:xfrm>
            <a:off x="3760343" y="3051424"/>
            <a:ext cx="3246632" cy="461665"/>
          </a:xfrm>
          <a:prstGeom prst="rect">
            <a:avLst/>
          </a:prstGeom>
          <a:noFill/>
        </p:spPr>
        <p:txBody>
          <a:bodyPr wrap="square" rtlCol="0">
            <a:spAutoFit/>
          </a:bodyPr>
          <a:lstStyle/>
          <a:p>
            <a:r>
              <a:rPr lang="en-US" sz="1200" i="1" dirty="0" smtClean="0"/>
              <a:t>Make sure to review the role profiles for details on each of these competencies </a:t>
            </a:r>
            <a:endParaRPr lang="en-US" sz="1200" i="1"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959FB7-4B65-4F3D-80DB-05B1AAA99BA9}" type="slidenum">
              <a:rPr lang="en-US" smtClean="0"/>
              <a:pPr/>
              <a:t>11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Competency Model </a:t>
            </a:r>
            <a:endParaRPr lang="en-US" b="1" dirty="0">
              <a:latin typeface="+mn-lt"/>
            </a:endParaRPr>
          </a:p>
        </p:txBody>
      </p:sp>
      <p:sp>
        <p:nvSpPr>
          <p:cNvPr id="3" name="Content Placeholder 2"/>
          <p:cNvSpPr>
            <a:spLocks noGrp="1"/>
          </p:cNvSpPr>
          <p:nvPr>
            <p:ph idx="1"/>
          </p:nvPr>
        </p:nvSpPr>
        <p:spPr/>
        <p:txBody>
          <a:bodyPr/>
          <a:lstStyle/>
          <a:p>
            <a:pPr marL="0" indent="0">
              <a:buNone/>
            </a:pPr>
            <a:r>
              <a:rPr lang="en-US" dirty="0" smtClean="0"/>
              <a:t>Each assessment included the critical competencies identified for a particular role. Competencies comprised of the following four categories and varied by role/level:</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12</a:t>
            </a:fld>
            <a:endParaRPr lang="en-US" dirty="0"/>
          </a:p>
        </p:txBody>
      </p:sp>
      <p:graphicFrame>
        <p:nvGraphicFramePr>
          <p:cNvPr id="5" name="Diagram 4"/>
          <p:cNvGraphicFramePr/>
          <p:nvPr/>
        </p:nvGraphicFramePr>
        <p:xfrm>
          <a:off x="600074" y="2200275"/>
          <a:ext cx="8415337" cy="4283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215064" y="5386388"/>
            <a:ext cx="2806064" cy="1067102"/>
          </a:xfrm>
          <a:prstGeom prst="rect">
            <a:avLst/>
          </a:prstGeom>
          <a:noFill/>
        </p:spPr>
        <p:txBody>
          <a:bodyPr wrap="square" lIns="96661" tIns="48331" rIns="96661" bIns="48331" rtlCol="0">
            <a:spAutoFit/>
          </a:bodyPr>
          <a:lstStyle/>
          <a:p>
            <a:pPr fontAlgn="base">
              <a:spcBef>
                <a:spcPct val="0"/>
              </a:spcBef>
              <a:spcAft>
                <a:spcPct val="0"/>
              </a:spcAft>
            </a:pPr>
            <a:r>
              <a:rPr lang="en-US" sz="1050" dirty="0" smtClean="0"/>
              <a:t>Foundational competencies provide the basic building blocks or necessary requirements for performing the roles and should be demonstrated by all employees. Selection efforts should determine whether or not threshold levels have been achieved.</a:t>
            </a:r>
            <a:endParaRPr lang="en-US" sz="1050" dirty="0"/>
          </a:p>
        </p:txBody>
      </p:sp>
      <p:sp>
        <p:nvSpPr>
          <p:cNvPr id="7" name="Rectangle 6"/>
          <p:cNvSpPr/>
          <p:nvPr/>
        </p:nvSpPr>
        <p:spPr>
          <a:xfrm>
            <a:off x="5486400" y="4313213"/>
            <a:ext cx="3554730" cy="905519"/>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Functional competencies are the specialized </a:t>
            </a:r>
            <a:r>
              <a:rPr lang="en-US" sz="1050" dirty="0" smtClean="0">
                <a:solidFill>
                  <a:srgbClr val="000000"/>
                </a:solidFill>
              </a:rPr>
              <a:t>knowledge, </a:t>
            </a:r>
            <a:r>
              <a:rPr lang="en-US" sz="1050" dirty="0">
                <a:solidFill>
                  <a:srgbClr val="000000"/>
                </a:solidFill>
              </a:rPr>
              <a:t>skills, and abilities required to achieve results in a particular role. Training and development programs can enhance functional competencies and provide high impact for the organization. </a:t>
            </a:r>
          </a:p>
        </p:txBody>
      </p:sp>
      <p:sp>
        <p:nvSpPr>
          <p:cNvPr id="8" name="Rectangle 7"/>
          <p:cNvSpPr/>
          <p:nvPr/>
        </p:nvSpPr>
        <p:spPr>
          <a:xfrm>
            <a:off x="4626293" y="3292118"/>
            <a:ext cx="4400550" cy="743937"/>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Supervisory competencies are required for success in supervisory or lead roles. These knowledge, skills, and abilities enable supervisors to effectively execute the strategy defined by OTSG leadership at the regional and MTF levels.</a:t>
            </a:r>
          </a:p>
        </p:txBody>
      </p:sp>
      <p:sp>
        <p:nvSpPr>
          <p:cNvPr id="9" name="Rectangle 8"/>
          <p:cNvSpPr/>
          <p:nvPr/>
        </p:nvSpPr>
        <p:spPr>
          <a:xfrm>
            <a:off x="3891915" y="2230081"/>
            <a:ext cx="5120640" cy="605437"/>
          </a:xfrm>
          <a:prstGeom prst="rect">
            <a:avLst/>
          </a:prstGeom>
        </p:spPr>
        <p:txBody>
          <a:bodyPr wrap="square" lIns="96661" tIns="48331" rIns="96661" bIns="48331">
            <a:spAutoFit/>
          </a:bodyPr>
          <a:lstStyle/>
          <a:p>
            <a:pPr fontAlgn="base">
              <a:spcBef>
                <a:spcPct val="0"/>
              </a:spcBef>
              <a:spcAft>
                <a:spcPct val="0"/>
              </a:spcAft>
            </a:pPr>
            <a:r>
              <a:rPr lang="en-US" sz="1050" dirty="0">
                <a:solidFill>
                  <a:srgbClr val="000000"/>
                </a:solidFill>
              </a:rPr>
              <a:t>Leadership competencies </a:t>
            </a:r>
            <a:r>
              <a:rPr lang="en-US" sz="1050" dirty="0" smtClean="0">
                <a:solidFill>
                  <a:srgbClr val="000000"/>
                </a:solidFill>
              </a:rPr>
              <a:t>define the knowledge, skills, and abilities that informatics leadership must have to drive the maturation of informatics and successfully execute the </a:t>
            </a:r>
            <a:r>
              <a:rPr lang="en-US" sz="1050" dirty="0">
                <a:solidFill>
                  <a:srgbClr val="000000"/>
                </a:solidFill>
              </a:rPr>
              <a:t>mission and vision throughout the </a:t>
            </a:r>
            <a:r>
              <a:rPr lang="en-US" sz="1050" dirty="0" smtClean="0">
                <a:solidFill>
                  <a:srgbClr val="000000"/>
                </a:solidFill>
              </a:rPr>
              <a:t>AMEDD.</a:t>
            </a:r>
            <a:endParaRPr lang="en-US" sz="1050"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today’s discussion</a:t>
            </a:r>
            <a:endParaRPr lang="en-US" dirty="0"/>
          </a:p>
        </p:txBody>
      </p:sp>
      <p:sp>
        <p:nvSpPr>
          <p:cNvPr id="3" name="Content Placeholder 2"/>
          <p:cNvSpPr>
            <a:spLocks noGrp="1"/>
          </p:cNvSpPr>
          <p:nvPr>
            <p:ph idx="1"/>
          </p:nvPr>
        </p:nvSpPr>
        <p:spPr/>
        <p:txBody>
          <a:bodyPr/>
          <a:lstStyle/>
          <a:p>
            <a:r>
              <a:rPr lang="en-US" dirty="0" smtClean="0"/>
              <a:t>Discuss the role and responsibilities for the CMIO subgroup</a:t>
            </a:r>
          </a:p>
          <a:p>
            <a:endParaRPr lang="en-US" dirty="0" smtClean="0"/>
          </a:p>
          <a:p>
            <a:r>
              <a:rPr lang="en-US" dirty="0" smtClean="0"/>
              <a:t>Discuss the process for developing the CMIO learning &amp; development program</a:t>
            </a:r>
          </a:p>
          <a:p>
            <a:endParaRPr lang="en-US" dirty="0" smtClean="0"/>
          </a:p>
          <a:p>
            <a:r>
              <a:rPr lang="en-US" dirty="0" smtClean="0"/>
              <a:t>Confirm next steps</a:t>
            </a:r>
          </a:p>
          <a:p>
            <a:endParaRPr lang="en-US" dirty="0" smtClean="0">
              <a:solidFill>
                <a:srgbClr val="C00000"/>
              </a:solidFill>
            </a:endParaRPr>
          </a:p>
          <a:p>
            <a:endParaRPr lang="en-US" dirty="0" smtClean="0">
              <a:solidFill>
                <a:srgbClr val="C00000"/>
              </a:solidFill>
            </a:endParaRPr>
          </a:p>
          <a:p>
            <a:endParaRPr lang="en-US" dirty="0">
              <a:solidFill>
                <a:srgbClr val="C00000"/>
              </a:solidFill>
            </a:endParaRPr>
          </a:p>
        </p:txBody>
      </p:sp>
      <p:sp>
        <p:nvSpPr>
          <p:cNvPr id="4" name="Slide Number Placeholder 3"/>
          <p:cNvSpPr>
            <a:spLocks noGrp="1"/>
          </p:cNvSpPr>
          <p:nvPr>
            <p:ph type="sldNum" sz="quarter" idx="10"/>
          </p:nvPr>
        </p:nvSpPr>
        <p:spPr/>
        <p:txBody>
          <a:bodyPr/>
          <a:lstStyle/>
          <a:p>
            <a:fld id="{E9F1D354-F1C1-48FC-BB7C-11F7C19C56ED}" type="slidenum">
              <a:rPr lang="en-US" smtClean="0"/>
              <a:pPr/>
              <a:t>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0182" indent="0" defTabSz="966702" eaLnBrk="1" hangingPunct="1">
              <a:defRPr/>
            </a:pPr>
            <a:r>
              <a:rPr lang="en-US" dirty="0" smtClean="0">
                <a:ea typeface="+mj-ea"/>
              </a:rPr>
              <a:t>CMIO subg</a:t>
            </a:r>
            <a:r>
              <a:rPr lang="en-US" dirty="0" smtClean="0"/>
              <a:t>roup respon</a:t>
            </a:r>
            <a:r>
              <a:rPr lang="en-US" dirty="0" smtClean="0">
                <a:ea typeface="+mj-ea"/>
              </a:rPr>
              <a:t>sibilities</a:t>
            </a:r>
            <a:endParaRPr lang="en-US" b="1" dirty="0">
              <a:latin typeface="+mn-lt"/>
              <a:ea typeface="+mj-ea"/>
            </a:endParaRPr>
          </a:p>
        </p:txBody>
      </p:sp>
      <p:sp>
        <p:nvSpPr>
          <p:cNvPr id="52226" name="Slide Number Placeholder 3"/>
          <p:cNvSpPr>
            <a:spLocks noGrp="1"/>
          </p:cNvSpPr>
          <p:nvPr>
            <p:ph type="sldNum" sz="quarter" idx="10"/>
          </p:nvPr>
        </p:nvSpPr>
        <p:spPr>
          <a:noFill/>
        </p:spPr>
        <p:txBody>
          <a:bodyPr/>
          <a:lstStyle/>
          <a:p>
            <a:pPr defTabSz="965200"/>
            <a:fld id="{86ABCAE4-0F42-4E59-A728-AFE320AF4D09}" type="slidenum">
              <a:rPr lang="en-US"/>
              <a:pPr defTabSz="965200"/>
              <a:t>2</a:t>
            </a:fld>
            <a:endParaRPr lang="en-US"/>
          </a:p>
        </p:txBody>
      </p:sp>
      <p:pic>
        <p:nvPicPr>
          <p:cNvPr id="52227" name="Content Placeholder 4"/>
          <p:cNvPicPr>
            <a:picLocks noGrp="1"/>
          </p:cNvPicPr>
          <p:nvPr>
            <p:ph idx="1"/>
          </p:nvPr>
        </p:nvPicPr>
        <p:blipFill>
          <a:blip r:embed="rId3" cstate="print"/>
          <a:srcRect/>
          <a:stretch>
            <a:fillRect/>
          </a:stretch>
        </p:blipFill>
        <p:spPr>
          <a:xfrm>
            <a:off x="152400" y="1651000"/>
            <a:ext cx="7808913" cy="5095875"/>
          </a:xfrm>
        </p:spPr>
      </p:pic>
      <p:pic>
        <p:nvPicPr>
          <p:cNvPr id="52228" name="Picture 3"/>
          <p:cNvPicPr>
            <a:picLocks noChangeAspect="1"/>
          </p:cNvPicPr>
          <p:nvPr/>
        </p:nvPicPr>
        <p:blipFill>
          <a:blip r:embed="rId4" cstate="print"/>
          <a:srcRect/>
          <a:stretch>
            <a:fillRect/>
          </a:stretch>
        </p:blipFill>
        <p:spPr bwMode="auto">
          <a:xfrm>
            <a:off x="5716588" y="1012825"/>
            <a:ext cx="3681412" cy="2890838"/>
          </a:xfrm>
          <a:prstGeom prst="rect">
            <a:avLst/>
          </a:prstGeom>
          <a:noFill/>
          <a:ln w="9525">
            <a:noFill/>
            <a:miter lim="800000"/>
            <a:headEnd/>
            <a:tailEnd/>
          </a:ln>
        </p:spPr>
      </p:pic>
      <p:pic>
        <p:nvPicPr>
          <p:cNvPr id="52229" name="Picture 6"/>
          <p:cNvPicPr>
            <a:picLocks noChangeAspect="1"/>
          </p:cNvPicPr>
          <p:nvPr/>
        </p:nvPicPr>
        <p:blipFill>
          <a:blip r:embed="rId5" cstate="print"/>
          <a:srcRect/>
          <a:stretch>
            <a:fillRect/>
          </a:stretch>
        </p:blipFill>
        <p:spPr bwMode="auto">
          <a:xfrm>
            <a:off x="5595938" y="5443538"/>
            <a:ext cx="3427412" cy="865187"/>
          </a:xfrm>
          <a:prstGeom prst="rect">
            <a:avLst/>
          </a:prstGeom>
          <a:noFill/>
          <a:ln w="9525">
            <a:noFill/>
            <a:miter lim="800000"/>
            <a:headEnd/>
            <a:tailEnd/>
          </a:ln>
        </p:spPr>
      </p:pic>
      <p:sp>
        <p:nvSpPr>
          <p:cNvPr id="7" name="5-Point Star 6"/>
          <p:cNvSpPr/>
          <p:nvPr/>
        </p:nvSpPr>
        <p:spPr bwMode="auto">
          <a:xfrm>
            <a:off x="780836" y="4037744"/>
            <a:ext cx="349321" cy="431514"/>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8" name="5-Point Star 7"/>
          <p:cNvSpPr/>
          <p:nvPr/>
        </p:nvSpPr>
        <p:spPr bwMode="auto">
          <a:xfrm>
            <a:off x="2722652" y="5137079"/>
            <a:ext cx="349321" cy="431514"/>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process</a:t>
            </a:r>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3</a:t>
            </a:fld>
            <a:endParaRPr lang="en-US" dirty="0"/>
          </a:p>
        </p:txBody>
      </p:sp>
      <p:graphicFrame>
        <p:nvGraphicFramePr>
          <p:cNvPr id="5" name="Group 133"/>
          <p:cNvGraphicFramePr>
            <a:graphicFrameLocks/>
          </p:cNvGraphicFramePr>
          <p:nvPr>
            <p:extLst>
              <p:ext uri="{D42A27DB-BD31-4B8C-83A1-F6EECF244321}">
                <p14:modId xmlns:p14="http://schemas.microsoft.com/office/powerpoint/2010/main" val="3723992387"/>
              </p:ext>
            </p:extLst>
          </p:nvPr>
        </p:nvGraphicFramePr>
        <p:xfrm>
          <a:off x="274696" y="1031375"/>
          <a:ext cx="8991837" cy="4622142"/>
        </p:xfrm>
        <a:graphic>
          <a:graphicData uri="http://schemas.openxmlformats.org/drawingml/2006/table">
            <a:tbl>
              <a:tblPr/>
              <a:tblGrid>
                <a:gridCol w="5757749"/>
                <a:gridCol w="1159844"/>
                <a:gridCol w="2074244"/>
              </a:tblGrid>
              <a:tr h="365910">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Work step</a:t>
                      </a:r>
                    </a:p>
                  </a:txBody>
                  <a:tcPr anchor="ctr" horzOverflow="overflow">
                    <a:lnL cap="flat">
                      <a:noFill/>
                    </a:lnL>
                    <a:lnR>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Lead</a:t>
                      </a:r>
                    </a:p>
                  </a:txBody>
                  <a:tcPr anchor="ctr" horzOverflow="overflow">
                    <a:lnL>
                      <a:noFill/>
                    </a:lnL>
                    <a:lnR cap="flat">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400" b="1" i="0" u="none" strike="noStrike" cap="none" normalizeH="0" baseline="0" dirty="0" smtClean="0">
                          <a:ln>
                            <a:noFill/>
                          </a:ln>
                          <a:solidFill>
                            <a:schemeClr val="bg1"/>
                          </a:solidFill>
                          <a:effectLst/>
                          <a:latin typeface="Arial" pitchFamily="34" charset="0"/>
                        </a:rPr>
                        <a:t>Target completion date</a:t>
                      </a:r>
                    </a:p>
                  </a:txBody>
                  <a:tcPr anchor="ctr" horzOverflow="overflow">
                    <a:lnL>
                      <a:noFill/>
                    </a:lnL>
                    <a:lnR cap="flat">
                      <a:noFill/>
                    </a:lnR>
                    <a:lnT cap="flat">
                      <a:noFill/>
                    </a:lnT>
                    <a:lnB w="12700" cap="flat" cmpd="sng" algn="ctr">
                      <a:noFill/>
                      <a:prstDash val="solid"/>
                      <a:round/>
                      <a:headEnd type="none" w="med" len="med"/>
                      <a:tailEnd type="none" w="med" len="med"/>
                    </a:lnB>
                    <a:lnTlToBr>
                      <a:noFill/>
                    </a:lnTlToBr>
                    <a:lnBlToTr>
                      <a:noFill/>
                    </a:lnBlToTr>
                    <a:solidFill>
                      <a:srgbClr val="16498F"/>
                    </a:solidFill>
                  </a:tcPr>
                </a:tc>
              </a:tr>
              <a:tr h="773155">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a:tabLst/>
                      </a:pPr>
                      <a:r>
                        <a:rPr kumimoji="0" lang="en-US" sz="1200" b="0" i="0" u="none" strike="noStrike" cap="none" normalizeH="0" baseline="0" dirty="0" smtClean="0">
                          <a:ln>
                            <a:noFill/>
                          </a:ln>
                          <a:solidFill>
                            <a:schemeClr val="tx1"/>
                          </a:solidFill>
                          <a:effectLst/>
                          <a:latin typeface="Arial" pitchFamily="34" charset="0"/>
                        </a:rPr>
                        <a:t>Identify subgroup members to assist with the effort; consider individuals who: </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Are fulfilling a CMIO role today </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Have awareness and interest in the Workforce Development Project and talent management, in general</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Have knowledge of existing learning &amp; development actions for CMIO roles</a:t>
                      </a:r>
                      <a:endParaRPr kumimoji="0" lang="en-US" sz="1200" b="0" i="0" u="none" strike="noStrike" cap="none" normalizeH="0" baseline="0" dirty="0" smtClean="0">
                        <a:ln>
                          <a:noFill/>
                        </a:ln>
                        <a:solidFill>
                          <a:schemeClr val="tx1"/>
                        </a:solidFill>
                        <a:effectLst/>
                        <a:latin typeface="Arial" pitchFamily="34" charset="0"/>
                      </a:endParaRP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LTC Stone</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17 FEB</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6190">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2"/>
                        <a:tabLst/>
                      </a:pPr>
                      <a:r>
                        <a:rPr kumimoji="0" lang="en-US" sz="1200" b="0" i="0" u="none" strike="noStrike" cap="none" normalizeH="0" baseline="0" dirty="0" smtClean="0">
                          <a:ln>
                            <a:noFill/>
                          </a:ln>
                          <a:solidFill>
                            <a:schemeClr val="tx1"/>
                          </a:solidFill>
                          <a:effectLst/>
                          <a:latin typeface="Arial" pitchFamily="34" charset="0"/>
                        </a:rPr>
                        <a:t>Identify </a:t>
                      </a:r>
                      <a:r>
                        <a:rPr kumimoji="0" lang="en-US" sz="1200" b="0" i="0" u="sng" strike="noStrike" cap="none" normalizeH="0" baseline="0" dirty="0" smtClean="0">
                          <a:ln>
                            <a:noFill/>
                          </a:ln>
                          <a:solidFill>
                            <a:schemeClr val="tx1"/>
                          </a:solidFill>
                          <a:effectLst/>
                          <a:latin typeface="Arial" pitchFamily="34" charset="0"/>
                        </a:rPr>
                        <a:t>existing</a:t>
                      </a:r>
                      <a:r>
                        <a:rPr kumimoji="0" lang="en-US" sz="1200" b="0" i="0" u="none" strike="noStrike" cap="none" normalizeH="0" baseline="0" dirty="0" smtClean="0">
                          <a:ln>
                            <a:noFill/>
                          </a:ln>
                          <a:solidFill>
                            <a:schemeClr val="tx1"/>
                          </a:solidFill>
                          <a:effectLst/>
                          <a:latin typeface="Arial" pitchFamily="34" charset="0"/>
                        </a:rPr>
                        <a:t> learning &amp; development actions for the CMIO competencies and technical skills listed in the role profiles</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Focus on Practice, Read, Study/Learn actions</a:t>
                      </a:r>
                    </a:p>
                    <a:p>
                      <a:pPr marL="390525" marR="0" lvl="1" indent="-157163" algn="l" defTabSz="939800" rtl="0" eaLnBrk="0" fontAlgn="base" latinLnBrk="0" hangingPunct="0">
                        <a:lnSpc>
                          <a:spcPct val="100000"/>
                        </a:lnSpc>
                        <a:spcBef>
                          <a:spcPct val="25000"/>
                        </a:spcBef>
                        <a:spcAft>
                          <a:spcPct val="0"/>
                        </a:spcAft>
                        <a:buClr>
                          <a:schemeClr val="tx1"/>
                        </a:buClr>
                        <a:buSzPct val="90000"/>
                        <a:buFontTx/>
                        <a:buChar char="–"/>
                        <a:tabLst/>
                      </a:pPr>
                      <a:r>
                        <a:rPr kumimoji="0" lang="en-US" sz="1000" b="0" i="0" u="none" strike="noStrike" cap="none" normalizeH="0" baseline="0" dirty="0" smtClean="0">
                          <a:ln>
                            <a:noFill/>
                          </a:ln>
                          <a:solidFill>
                            <a:schemeClr val="tx1"/>
                          </a:solidFill>
                          <a:effectLst/>
                          <a:latin typeface="Arial" pitchFamily="34" charset="0"/>
                        </a:rPr>
                        <a:t>TIAG/Axiom </a:t>
                      </a:r>
                      <a:r>
                        <a:rPr kumimoji="0" lang="en-US" sz="1000" b="0" i="0" u="none" strike="noStrike" cap="none" normalizeH="0" baseline="0" dirty="0" smtClean="0">
                          <a:ln>
                            <a:noFill/>
                          </a:ln>
                          <a:solidFill>
                            <a:schemeClr val="tx1"/>
                          </a:solidFill>
                          <a:effectLst/>
                          <a:latin typeface="Arial" pitchFamily="34" charset="0"/>
                        </a:rPr>
                        <a:t>to provide template for sub-team to document findings</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kern="1200" cap="none" normalizeH="0" baseline="0" dirty="0" smtClean="0">
                          <a:ln>
                            <a:noFill/>
                          </a:ln>
                          <a:solidFill>
                            <a:schemeClr val="tx1"/>
                          </a:solidFill>
                          <a:effectLst/>
                          <a:latin typeface="Arial" pitchFamily="34" charset="0"/>
                          <a:ea typeface="+mn-ea"/>
                          <a:cs typeface="+mn-cs"/>
                        </a:rPr>
                        <a:t>LTC Stone &amp; subgroup members</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31 MAR</a:t>
                      </a:r>
                    </a:p>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050" b="0" i="1" u="none" strike="noStrike" cap="none" normalizeH="0" baseline="0" dirty="0" smtClean="0">
                          <a:ln>
                            <a:noFill/>
                          </a:ln>
                          <a:solidFill>
                            <a:srgbClr val="C00000"/>
                          </a:solidFill>
                          <a:effectLst/>
                          <a:latin typeface="Arial" pitchFamily="34" charset="0"/>
                        </a:rPr>
                        <a:t>Includes weekly review calls every Friday from 1000 to 1100 CT to discuss progress, questions, etc.</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073">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3"/>
                        <a:tabLst/>
                      </a:pPr>
                      <a:r>
                        <a:rPr kumimoji="0" lang="en-US" sz="1200" b="0" i="0" u="none" strike="noStrike" cap="none" normalizeH="0" baseline="0" dirty="0" smtClean="0">
                          <a:ln>
                            <a:noFill/>
                          </a:ln>
                          <a:solidFill>
                            <a:schemeClr val="tx1"/>
                          </a:solidFill>
                          <a:effectLst/>
                          <a:latin typeface="Arial" pitchFamily="34" charset="0"/>
                        </a:rPr>
                        <a:t>Identify </a:t>
                      </a:r>
                      <a:r>
                        <a:rPr kumimoji="0" lang="en-US" sz="1200" b="0" i="0" u="sng" strike="noStrike" cap="none" normalizeH="0" baseline="0" dirty="0" smtClean="0">
                          <a:ln>
                            <a:noFill/>
                          </a:ln>
                          <a:solidFill>
                            <a:schemeClr val="tx1"/>
                          </a:solidFill>
                          <a:effectLst/>
                          <a:latin typeface="Arial" pitchFamily="34" charset="0"/>
                        </a:rPr>
                        <a:t>gaps</a:t>
                      </a:r>
                      <a:r>
                        <a:rPr kumimoji="0" lang="en-US" sz="1200" b="0" i="0" u="none" strike="noStrike" cap="none" normalizeH="0" baseline="0" dirty="0" smtClean="0">
                          <a:ln>
                            <a:noFill/>
                          </a:ln>
                          <a:solidFill>
                            <a:schemeClr val="tx1"/>
                          </a:solidFill>
                          <a:effectLst/>
                          <a:latin typeface="Arial" pitchFamily="34" charset="0"/>
                        </a:rPr>
                        <a:t> in learning &amp; development actions for the CMIO competencies and technical skills listed in the role profiles and </a:t>
                      </a:r>
                      <a:r>
                        <a:rPr kumimoji="0" lang="en-US" sz="1200" b="0" i="0" u="sng" strike="noStrike" cap="none" normalizeH="0" baseline="0" dirty="0" smtClean="0">
                          <a:ln>
                            <a:noFill/>
                          </a:ln>
                          <a:solidFill>
                            <a:schemeClr val="tx1"/>
                          </a:solidFill>
                          <a:effectLst/>
                          <a:latin typeface="Arial" pitchFamily="34" charset="0"/>
                        </a:rPr>
                        <a:t>ways to fill the gaps</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kern="1200" cap="none" normalizeH="0" baseline="0" dirty="0" smtClean="0">
                          <a:ln>
                            <a:noFill/>
                          </a:ln>
                          <a:solidFill>
                            <a:schemeClr val="tx1"/>
                          </a:solidFill>
                          <a:effectLst/>
                          <a:latin typeface="Arial" pitchFamily="34" charset="0"/>
                          <a:ea typeface="+mn-ea"/>
                          <a:cs typeface="+mn-cs"/>
                        </a:rPr>
                        <a:t>Axiom/TIAG</a:t>
                      </a: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31 MAR</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073">
                <a:tc>
                  <a:txBody>
                    <a:bodyPr/>
                    <a:lstStyle/>
                    <a:p>
                      <a:pPr marL="228600" marR="0" lvl="0" indent="-228600" algn="l" defTabSz="939800" rtl="0" eaLnBrk="0" fontAlgn="base" latinLnBrk="0" hangingPunct="0">
                        <a:lnSpc>
                          <a:spcPct val="100000"/>
                        </a:lnSpc>
                        <a:spcBef>
                          <a:spcPct val="50000"/>
                        </a:spcBef>
                        <a:spcAft>
                          <a:spcPct val="0"/>
                        </a:spcAft>
                        <a:buClr>
                          <a:schemeClr val="tx1"/>
                        </a:buClr>
                        <a:buSzPct val="100000"/>
                        <a:buFont typeface="+mj-lt"/>
                        <a:buAutoNum type="arabicPeriod" startAt="4"/>
                        <a:tabLst/>
                      </a:pPr>
                      <a:r>
                        <a:rPr kumimoji="0" lang="en-US" sz="1200" b="0" i="0" u="none" strike="noStrike" cap="none" normalizeH="0" baseline="0" dirty="0" smtClean="0">
                          <a:ln>
                            <a:noFill/>
                          </a:ln>
                          <a:solidFill>
                            <a:schemeClr val="tx1"/>
                          </a:solidFill>
                          <a:effectLst/>
                          <a:latin typeface="Arial" pitchFamily="34" charset="0"/>
                        </a:rPr>
                        <a:t>Develop </a:t>
                      </a:r>
                      <a:r>
                        <a:rPr kumimoji="0" lang="en-US" sz="1200" b="0" i="0" u="sng" strike="noStrike" cap="none" normalizeH="0" baseline="0" dirty="0" smtClean="0">
                          <a:ln>
                            <a:noFill/>
                          </a:ln>
                          <a:solidFill>
                            <a:schemeClr val="tx1"/>
                          </a:solidFill>
                          <a:effectLst/>
                          <a:latin typeface="Arial" pitchFamily="34" charset="0"/>
                        </a:rPr>
                        <a:t>recommended learning &amp; development plan</a:t>
                      </a:r>
                      <a:r>
                        <a:rPr kumimoji="0" lang="en-US" sz="1200" b="0" i="0" u="none" strike="noStrike" cap="none" normalizeH="0" baseline="0" dirty="0" smtClean="0">
                          <a:ln>
                            <a:noFill/>
                          </a:ln>
                          <a:solidFill>
                            <a:schemeClr val="tx1"/>
                          </a:solidFill>
                          <a:effectLst/>
                          <a:latin typeface="Arial" pitchFamily="34" charset="0"/>
                        </a:rPr>
                        <a:t>, including recommendations for which elements would be required</a:t>
                      </a:r>
                    </a:p>
                  </a:txBody>
                  <a:tcPr marL="18288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defRPr/>
                      </a:pPr>
                      <a:r>
                        <a:rPr kumimoji="0" lang="en-US" sz="1200" b="0" i="0" u="none" strike="noStrike" kern="1200" cap="none" normalizeH="0" baseline="0" dirty="0" smtClean="0">
                          <a:ln>
                            <a:noFill/>
                          </a:ln>
                          <a:solidFill>
                            <a:schemeClr val="tx1"/>
                          </a:solidFill>
                          <a:effectLst/>
                          <a:latin typeface="Arial" pitchFamily="34" charset="0"/>
                          <a:ea typeface="+mn-ea"/>
                          <a:cs typeface="+mn-cs"/>
                        </a:rPr>
                        <a:t>Axiom/TIAG &amp; LTC Stone &amp; subgroup members</a:t>
                      </a:r>
                    </a:p>
                    <a:p>
                      <a:pPr marL="114300" marR="0" lvl="0" indent="-11430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endParaRPr kumimoji="0" lang="en-US" sz="1200" b="0" i="0" u="none" strike="noStrike" kern="1200" cap="none" normalizeH="0" baseline="0" dirty="0" smtClean="0">
                        <a:ln>
                          <a:noFill/>
                        </a:ln>
                        <a:solidFill>
                          <a:schemeClr val="tx1"/>
                        </a:solidFill>
                        <a:effectLst/>
                        <a:latin typeface="Arial" pitchFamily="34" charset="0"/>
                        <a:ea typeface="+mn-ea"/>
                        <a:cs typeface="+mn-cs"/>
                      </a:endParaRPr>
                    </a:p>
                  </a:txBody>
                  <a:tcPr marL="1828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39800" rtl="0" eaLnBrk="0" fontAlgn="base" latinLnBrk="0" hangingPunct="0">
                        <a:lnSpc>
                          <a:spcPct val="100000"/>
                        </a:lnSpc>
                        <a:spcBef>
                          <a:spcPct val="50000"/>
                        </a:spcBef>
                        <a:spcAft>
                          <a:spcPct val="0"/>
                        </a:spcAft>
                        <a:buClr>
                          <a:schemeClr val="tx1"/>
                        </a:buClr>
                        <a:buSzPct val="60000"/>
                        <a:buFont typeface="Wingdings" pitchFamily="2" charset="2"/>
                        <a:buNone/>
                        <a:tabLst/>
                      </a:pPr>
                      <a:r>
                        <a:rPr kumimoji="0" lang="en-US" sz="1200" b="0" i="0" u="none" strike="noStrike" cap="none" normalizeH="0" baseline="0" dirty="0" smtClean="0">
                          <a:ln>
                            <a:noFill/>
                          </a:ln>
                          <a:solidFill>
                            <a:schemeClr val="tx1"/>
                          </a:solidFill>
                          <a:effectLst/>
                          <a:latin typeface="Arial" pitchFamily="34" charset="0"/>
                        </a:rPr>
                        <a:t>By 20 APR</a:t>
                      </a:r>
                    </a:p>
                  </a:txBody>
                  <a:tcPr marL="18288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7" name="Freeform 150"/>
          <p:cNvSpPr>
            <a:spLocks/>
          </p:cNvSpPr>
          <p:nvPr/>
        </p:nvSpPr>
        <p:spPr bwMode="auto">
          <a:xfrm>
            <a:off x="7989935" y="1606122"/>
            <a:ext cx="368564" cy="482600"/>
          </a:xfrm>
          <a:custGeom>
            <a:avLst/>
            <a:gdLst/>
            <a:ahLst/>
            <a:cxnLst>
              <a:cxn ang="0">
                <a:pos x="0" y="194"/>
              </a:cxn>
              <a:cxn ang="0">
                <a:pos x="0" y="194"/>
              </a:cxn>
              <a:cxn ang="0">
                <a:pos x="0" y="188"/>
              </a:cxn>
              <a:cxn ang="0">
                <a:pos x="4" y="182"/>
              </a:cxn>
              <a:cxn ang="0">
                <a:pos x="8" y="176"/>
              </a:cxn>
              <a:cxn ang="0">
                <a:pos x="14" y="170"/>
              </a:cxn>
              <a:cxn ang="0">
                <a:pos x="14" y="170"/>
              </a:cxn>
              <a:cxn ang="0">
                <a:pos x="24" y="166"/>
              </a:cxn>
              <a:cxn ang="0">
                <a:pos x="30" y="164"/>
              </a:cxn>
              <a:cxn ang="0">
                <a:pos x="30" y="164"/>
              </a:cxn>
              <a:cxn ang="0">
                <a:pos x="36" y="168"/>
              </a:cxn>
              <a:cxn ang="0">
                <a:pos x="38" y="174"/>
              </a:cxn>
              <a:cxn ang="0">
                <a:pos x="38" y="174"/>
              </a:cxn>
              <a:cxn ang="0">
                <a:pos x="48" y="202"/>
              </a:cxn>
              <a:cxn ang="0">
                <a:pos x="48" y="202"/>
              </a:cxn>
              <a:cxn ang="0">
                <a:pos x="52" y="206"/>
              </a:cxn>
              <a:cxn ang="0">
                <a:pos x="54" y="208"/>
              </a:cxn>
              <a:cxn ang="0">
                <a:pos x="54" y="208"/>
              </a:cxn>
              <a:cxn ang="0">
                <a:pos x="56" y="208"/>
              </a:cxn>
              <a:cxn ang="0">
                <a:pos x="58" y="204"/>
              </a:cxn>
              <a:cxn ang="0">
                <a:pos x="58" y="204"/>
              </a:cxn>
              <a:cxn ang="0">
                <a:pos x="80" y="162"/>
              </a:cxn>
              <a:cxn ang="0">
                <a:pos x="100" y="124"/>
              </a:cxn>
              <a:cxn ang="0">
                <a:pos x="118" y="92"/>
              </a:cxn>
              <a:cxn ang="0">
                <a:pos x="136" y="64"/>
              </a:cxn>
              <a:cxn ang="0">
                <a:pos x="136" y="64"/>
              </a:cxn>
              <a:cxn ang="0">
                <a:pos x="156" y="34"/>
              </a:cxn>
              <a:cxn ang="0">
                <a:pos x="168" y="20"/>
              </a:cxn>
              <a:cxn ang="0">
                <a:pos x="168" y="20"/>
              </a:cxn>
              <a:cxn ang="0">
                <a:pos x="178" y="12"/>
              </a:cxn>
              <a:cxn ang="0">
                <a:pos x="190" y="6"/>
              </a:cxn>
              <a:cxn ang="0">
                <a:pos x="202" y="2"/>
              </a:cxn>
              <a:cxn ang="0">
                <a:pos x="216" y="0"/>
              </a:cxn>
              <a:cxn ang="0">
                <a:pos x="216" y="8"/>
              </a:cxn>
              <a:cxn ang="0">
                <a:pos x="216" y="8"/>
              </a:cxn>
              <a:cxn ang="0">
                <a:pos x="204" y="24"/>
              </a:cxn>
              <a:cxn ang="0">
                <a:pos x="188" y="50"/>
              </a:cxn>
              <a:cxn ang="0">
                <a:pos x="142" y="122"/>
              </a:cxn>
              <a:cxn ang="0">
                <a:pos x="142" y="122"/>
              </a:cxn>
              <a:cxn ang="0">
                <a:pos x="98" y="202"/>
              </a:cxn>
              <a:cxn ang="0">
                <a:pos x="68" y="262"/>
              </a:cxn>
              <a:cxn ang="0">
                <a:pos x="68" y="262"/>
              </a:cxn>
              <a:cxn ang="0">
                <a:pos x="64" y="274"/>
              </a:cxn>
              <a:cxn ang="0">
                <a:pos x="60" y="276"/>
              </a:cxn>
              <a:cxn ang="0">
                <a:pos x="56" y="278"/>
              </a:cxn>
              <a:cxn ang="0">
                <a:pos x="56" y="278"/>
              </a:cxn>
              <a:cxn ang="0">
                <a:pos x="50" y="282"/>
              </a:cxn>
              <a:cxn ang="0">
                <a:pos x="40" y="282"/>
              </a:cxn>
              <a:cxn ang="0">
                <a:pos x="40" y="282"/>
              </a:cxn>
              <a:cxn ang="0">
                <a:pos x="32" y="282"/>
              </a:cxn>
              <a:cxn ang="0">
                <a:pos x="28" y="278"/>
              </a:cxn>
              <a:cxn ang="0">
                <a:pos x="28" y="278"/>
              </a:cxn>
              <a:cxn ang="0">
                <a:pos x="24" y="274"/>
              </a:cxn>
              <a:cxn ang="0">
                <a:pos x="20" y="266"/>
              </a:cxn>
              <a:cxn ang="0">
                <a:pos x="20" y="266"/>
              </a:cxn>
              <a:cxn ang="0">
                <a:pos x="8" y="234"/>
              </a:cxn>
              <a:cxn ang="0">
                <a:pos x="2" y="206"/>
              </a:cxn>
              <a:cxn ang="0">
                <a:pos x="2" y="206"/>
              </a:cxn>
              <a:cxn ang="0">
                <a:pos x="0" y="194"/>
              </a:cxn>
              <a:cxn ang="0">
                <a:pos x="0" y="194"/>
              </a:cxn>
            </a:cxnLst>
            <a:rect l="0" t="0" r="r" b="b"/>
            <a:pathLst>
              <a:path w="216" h="282">
                <a:moveTo>
                  <a:pt x="0" y="194"/>
                </a:moveTo>
                <a:lnTo>
                  <a:pt x="0" y="194"/>
                </a:lnTo>
                <a:lnTo>
                  <a:pt x="0" y="188"/>
                </a:lnTo>
                <a:lnTo>
                  <a:pt x="4" y="182"/>
                </a:lnTo>
                <a:lnTo>
                  <a:pt x="8" y="176"/>
                </a:lnTo>
                <a:lnTo>
                  <a:pt x="14" y="170"/>
                </a:lnTo>
                <a:lnTo>
                  <a:pt x="14" y="170"/>
                </a:lnTo>
                <a:lnTo>
                  <a:pt x="24" y="166"/>
                </a:lnTo>
                <a:lnTo>
                  <a:pt x="30" y="164"/>
                </a:lnTo>
                <a:lnTo>
                  <a:pt x="30" y="164"/>
                </a:lnTo>
                <a:lnTo>
                  <a:pt x="36" y="168"/>
                </a:lnTo>
                <a:lnTo>
                  <a:pt x="38" y="174"/>
                </a:lnTo>
                <a:lnTo>
                  <a:pt x="38" y="174"/>
                </a:lnTo>
                <a:lnTo>
                  <a:pt x="48" y="202"/>
                </a:lnTo>
                <a:lnTo>
                  <a:pt x="48" y="202"/>
                </a:lnTo>
                <a:lnTo>
                  <a:pt x="52" y="206"/>
                </a:lnTo>
                <a:lnTo>
                  <a:pt x="54" y="208"/>
                </a:lnTo>
                <a:lnTo>
                  <a:pt x="54" y="208"/>
                </a:lnTo>
                <a:lnTo>
                  <a:pt x="56" y="208"/>
                </a:lnTo>
                <a:lnTo>
                  <a:pt x="58" y="204"/>
                </a:lnTo>
                <a:lnTo>
                  <a:pt x="58" y="204"/>
                </a:lnTo>
                <a:lnTo>
                  <a:pt x="80" y="162"/>
                </a:lnTo>
                <a:lnTo>
                  <a:pt x="100" y="124"/>
                </a:lnTo>
                <a:lnTo>
                  <a:pt x="118" y="92"/>
                </a:lnTo>
                <a:lnTo>
                  <a:pt x="136" y="64"/>
                </a:lnTo>
                <a:lnTo>
                  <a:pt x="136" y="64"/>
                </a:lnTo>
                <a:lnTo>
                  <a:pt x="156" y="34"/>
                </a:lnTo>
                <a:lnTo>
                  <a:pt x="168" y="20"/>
                </a:lnTo>
                <a:lnTo>
                  <a:pt x="168" y="20"/>
                </a:lnTo>
                <a:lnTo>
                  <a:pt x="178" y="12"/>
                </a:lnTo>
                <a:lnTo>
                  <a:pt x="190" y="6"/>
                </a:lnTo>
                <a:lnTo>
                  <a:pt x="202" y="2"/>
                </a:lnTo>
                <a:lnTo>
                  <a:pt x="216" y="0"/>
                </a:lnTo>
                <a:lnTo>
                  <a:pt x="216" y="8"/>
                </a:lnTo>
                <a:lnTo>
                  <a:pt x="216" y="8"/>
                </a:lnTo>
                <a:lnTo>
                  <a:pt x="204" y="24"/>
                </a:lnTo>
                <a:lnTo>
                  <a:pt x="188" y="50"/>
                </a:lnTo>
                <a:lnTo>
                  <a:pt x="142" y="122"/>
                </a:lnTo>
                <a:lnTo>
                  <a:pt x="142" y="122"/>
                </a:lnTo>
                <a:lnTo>
                  <a:pt x="98" y="202"/>
                </a:lnTo>
                <a:lnTo>
                  <a:pt x="68" y="262"/>
                </a:lnTo>
                <a:lnTo>
                  <a:pt x="68" y="262"/>
                </a:lnTo>
                <a:lnTo>
                  <a:pt x="64" y="274"/>
                </a:lnTo>
                <a:lnTo>
                  <a:pt x="60" y="276"/>
                </a:lnTo>
                <a:lnTo>
                  <a:pt x="56" y="278"/>
                </a:lnTo>
                <a:lnTo>
                  <a:pt x="56" y="278"/>
                </a:lnTo>
                <a:lnTo>
                  <a:pt x="50" y="282"/>
                </a:lnTo>
                <a:lnTo>
                  <a:pt x="40" y="282"/>
                </a:lnTo>
                <a:lnTo>
                  <a:pt x="40" y="282"/>
                </a:lnTo>
                <a:lnTo>
                  <a:pt x="32" y="282"/>
                </a:lnTo>
                <a:lnTo>
                  <a:pt x="28" y="278"/>
                </a:lnTo>
                <a:lnTo>
                  <a:pt x="28" y="278"/>
                </a:lnTo>
                <a:lnTo>
                  <a:pt x="24" y="274"/>
                </a:lnTo>
                <a:lnTo>
                  <a:pt x="20" y="266"/>
                </a:lnTo>
                <a:lnTo>
                  <a:pt x="20" y="266"/>
                </a:lnTo>
                <a:lnTo>
                  <a:pt x="8" y="234"/>
                </a:lnTo>
                <a:lnTo>
                  <a:pt x="2" y="206"/>
                </a:lnTo>
                <a:lnTo>
                  <a:pt x="2" y="206"/>
                </a:lnTo>
                <a:lnTo>
                  <a:pt x="0" y="194"/>
                </a:lnTo>
                <a:lnTo>
                  <a:pt x="0" y="194"/>
                </a:lnTo>
                <a:close/>
              </a:path>
            </a:pathLst>
          </a:custGeom>
          <a:solidFill>
            <a:srgbClr val="C00000"/>
          </a:solidFill>
          <a:ln>
            <a:noFill/>
          </a:ln>
          <a:effectLst/>
        </p:spPr>
        <p:txBody>
          <a:bodyPr lIns="105682" tIns="52842" rIns="105682" bIns="52842" anchor="ctr"/>
          <a:lstStyle/>
          <a:p>
            <a:pPr algn="ctr">
              <a:defRPr/>
            </a:pPr>
            <a:endParaRPr lang="en-US" kern="0" dirty="0">
              <a:solidFill>
                <a:srgbClr val="FFFFFF"/>
              </a:solidFill>
              <a:latin typeface="Calibri"/>
              <a:ea typeface="ＭＳ Ｐゴシック" pitchFamily="-107" charset="-128"/>
            </a:endParaRPr>
          </a:p>
        </p:txBody>
      </p:sp>
      <p:sp>
        <p:nvSpPr>
          <p:cNvPr id="8" name="5-Point Star 7"/>
          <p:cNvSpPr/>
          <p:nvPr/>
        </p:nvSpPr>
        <p:spPr bwMode="auto">
          <a:xfrm>
            <a:off x="150813" y="2907588"/>
            <a:ext cx="349321" cy="431514"/>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0182" indent="0" defTabSz="966702" eaLnBrk="1" hangingPunct="1">
              <a:defRPr/>
            </a:pPr>
            <a:r>
              <a:rPr lang="en-US" dirty="0" smtClean="0">
                <a:ea typeface="+mj-ea"/>
              </a:rPr>
              <a:t>CMIO competencies and assessment results</a:t>
            </a:r>
            <a:endParaRPr lang="en-US" b="1" dirty="0">
              <a:latin typeface="+mn-lt"/>
              <a:ea typeface="+mj-ea"/>
            </a:endParaRPr>
          </a:p>
        </p:txBody>
      </p:sp>
      <p:sp>
        <p:nvSpPr>
          <p:cNvPr id="31746" name="Slide Number Placeholder 2"/>
          <p:cNvSpPr>
            <a:spLocks noGrp="1"/>
          </p:cNvSpPr>
          <p:nvPr>
            <p:ph type="sldNum" sz="quarter" idx="10"/>
          </p:nvPr>
        </p:nvSpPr>
        <p:spPr>
          <a:noFill/>
        </p:spPr>
        <p:txBody>
          <a:bodyPr/>
          <a:lstStyle/>
          <a:p>
            <a:pPr defTabSz="965200"/>
            <a:fld id="{0FA1EB5E-F0DC-4802-BCF0-B2A19B0ADFF4}" type="slidenum">
              <a:rPr lang="en-US"/>
              <a:pPr defTabSz="965200"/>
              <a:t>4</a:t>
            </a:fld>
            <a:endParaRPr lang="en-US"/>
          </a:p>
        </p:txBody>
      </p:sp>
      <p:sp>
        <p:nvSpPr>
          <p:cNvPr id="31748" name="TextBox 5"/>
          <p:cNvSpPr txBox="1">
            <a:spLocks noChangeArrowheads="1"/>
          </p:cNvSpPr>
          <p:nvPr/>
        </p:nvSpPr>
        <p:spPr bwMode="auto">
          <a:xfrm>
            <a:off x="606942" y="6276942"/>
            <a:ext cx="8074721" cy="400050"/>
          </a:xfrm>
          <a:prstGeom prst="rect">
            <a:avLst/>
          </a:prstGeom>
          <a:noFill/>
          <a:ln w="9525">
            <a:noFill/>
            <a:miter lim="800000"/>
            <a:headEnd/>
            <a:tailEnd/>
          </a:ln>
        </p:spPr>
        <p:txBody>
          <a:bodyPr wrap="square">
            <a:spAutoFit/>
          </a:bodyPr>
          <a:lstStyle/>
          <a:p>
            <a:r>
              <a:rPr lang="en-US" sz="1000" dirty="0">
                <a:solidFill>
                  <a:srgbClr val="FF0000"/>
                </a:solidFill>
              </a:rPr>
              <a:t>Note:  data points for the Deputy CMIO (MTF) role are limited, and therefore caution should be exercised when drawing conclusions based on the data.</a:t>
            </a:r>
          </a:p>
        </p:txBody>
      </p:sp>
      <p:pic>
        <p:nvPicPr>
          <p:cNvPr id="31749" name="Picture 2"/>
          <p:cNvPicPr>
            <a:picLocks noChangeAspect="1" noChangeArrowheads="1"/>
          </p:cNvPicPr>
          <p:nvPr/>
        </p:nvPicPr>
        <p:blipFill>
          <a:blip r:embed="rId3" cstate="print"/>
          <a:srcRect/>
          <a:stretch>
            <a:fillRect/>
          </a:stretch>
        </p:blipFill>
        <p:spPr bwMode="auto">
          <a:xfrm>
            <a:off x="589478" y="1025811"/>
            <a:ext cx="8080066" cy="5249854"/>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CMIO technical skills and assessment results</a:t>
            </a:r>
            <a:endParaRPr lang="en-US" b="1" dirty="0">
              <a:latin typeface="+mn-lt"/>
              <a:ea typeface="+mj-ea"/>
            </a:endParaRPr>
          </a:p>
        </p:txBody>
      </p:sp>
      <p:sp>
        <p:nvSpPr>
          <p:cNvPr id="33794" name="Slide Number Placeholder 2"/>
          <p:cNvSpPr>
            <a:spLocks noGrp="1"/>
          </p:cNvSpPr>
          <p:nvPr>
            <p:ph type="sldNum" sz="quarter" idx="10"/>
          </p:nvPr>
        </p:nvSpPr>
        <p:spPr>
          <a:noFill/>
        </p:spPr>
        <p:txBody>
          <a:bodyPr/>
          <a:lstStyle/>
          <a:p>
            <a:pPr defTabSz="965200"/>
            <a:fld id="{F857DED6-DA33-4C56-94C6-290B41E4EE73}" type="slidenum">
              <a:rPr lang="en-US"/>
              <a:pPr defTabSz="965200"/>
              <a:t>5</a:t>
            </a:fld>
            <a:endParaRPr lang="en-US"/>
          </a:p>
        </p:txBody>
      </p:sp>
      <p:sp>
        <p:nvSpPr>
          <p:cNvPr id="33796" name="TextBox 5"/>
          <p:cNvSpPr txBox="1">
            <a:spLocks noChangeArrowheads="1"/>
          </p:cNvSpPr>
          <p:nvPr/>
        </p:nvSpPr>
        <p:spPr bwMode="auto">
          <a:xfrm>
            <a:off x="582613" y="6068014"/>
            <a:ext cx="8064446" cy="400050"/>
          </a:xfrm>
          <a:prstGeom prst="rect">
            <a:avLst/>
          </a:prstGeom>
          <a:noFill/>
          <a:ln w="9525">
            <a:noFill/>
            <a:miter lim="800000"/>
            <a:headEnd/>
            <a:tailEnd/>
          </a:ln>
        </p:spPr>
        <p:txBody>
          <a:bodyPr wrap="square">
            <a:spAutoFit/>
          </a:bodyPr>
          <a:lstStyle/>
          <a:p>
            <a:r>
              <a:rPr lang="en-US" sz="1000" dirty="0">
                <a:solidFill>
                  <a:srgbClr val="FF0000"/>
                </a:solidFill>
              </a:rPr>
              <a:t>Note:  data points for the Deputy CMIO (MTF) role are limited, and therefore caution should be exercised when drawing conclusions based on the data.</a:t>
            </a:r>
          </a:p>
        </p:txBody>
      </p:sp>
      <p:pic>
        <p:nvPicPr>
          <p:cNvPr id="33797" name="Picture 2"/>
          <p:cNvPicPr>
            <a:picLocks noChangeAspect="1" noChangeArrowheads="1"/>
          </p:cNvPicPr>
          <p:nvPr/>
        </p:nvPicPr>
        <p:blipFill>
          <a:blip r:embed="rId3" cstate="print"/>
          <a:srcRect/>
          <a:stretch>
            <a:fillRect/>
          </a:stretch>
        </p:blipFill>
        <p:spPr bwMode="auto">
          <a:xfrm>
            <a:off x="582613" y="935198"/>
            <a:ext cx="8080066" cy="509884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&amp; development program design</a:t>
            </a:r>
            <a:endParaRPr lang="en-US" b="1" dirty="0">
              <a:latin typeface="+mn-lt"/>
            </a:endParaRPr>
          </a:p>
        </p:txBody>
      </p:sp>
      <p:sp>
        <p:nvSpPr>
          <p:cNvPr id="3" name="Content Placeholder 2"/>
          <p:cNvSpPr>
            <a:spLocks noGrp="1"/>
          </p:cNvSpPr>
          <p:nvPr>
            <p:ph idx="1"/>
          </p:nvPr>
        </p:nvSpPr>
        <p:spPr/>
        <p:txBody>
          <a:bodyPr/>
          <a:lstStyle/>
          <a:p>
            <a:pPr marL="0" indent="0">
              <a:buNone/>
            </a:pPr>
            <a:r>
              <a:rPr lang="en-US" dirty="0" smtClean="0"/>
              <a:t>For each of the competencies and technical skills captured in the role profiles, we will create a </a:t>
            </a:r>
            <a:r>
              <a:rPr lang="en-US" b="1" dirty="0" smtClean="0"/>
              <a:t>Learning and Development program comprised of 5 components (see below)</a:t>
            </a:r>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p:txBody>
      </p:sp>
      <p:sp>
        <p:nvSpPr>
          <p:cNvPr id="11" name="Slide Number Placeholder 3"/>
          <p:cNvSpPr>
            <a:spLocks noGrp="1"/>
          </p:cNvSpPr>
          <p:nvPr>
            <p:ph type="sldNum" sz="quarter" idx="10"/>
          </p:nvPr>
        </p:nvSpPr>
        <p:spPr/>
        <p:txBody>
          <a:bodyPr/>
          <a:lstStyle/>
          <a:p>
            <a:fld id="{E9F1D354-F1C1-48FC-BB7C-11F7C19C56ED}" type="slidenum">
              <a:rPr lang="en-US" smtClean="0"/>
              <a:pPr/>
              <a:t>6</a:t>
            </a:fld>
            <a:endParaRPr lang="en-US" dirty="0"/>
          </a:p>
        </p:txBody>
      </p:sp>
      <p:grpSp>
        <p:nvGrpSpPr>
          <p:cNvPr id="4" name="Group 3"/>
          <p:cNvGrpSpPr/>
          <p:nvPr/>
        </p:nvGrpSpPr>
        <p:grpSpPr>
          <a:xfrm>
            <a:off x="1246910" y="2000408"/>
            <a:ext cx="6802350" cy="4172198"/>
            <a:chOff x="5147046" y="4125264"/>
            <a:chExt cx="4353504" cy="2670206"/>
          </a:xfrm>
        </p:grpSpPr>
        <p:sp>
          <p:nvSpPr>
            <p:cNvPr id="9" name="Rectangle 7"/>
            <p:cNvSpPr>
              <a:spLocks noChangeArrowheads="1"/>
            </p:cNvSpPr>
            <p:nvPr/>
          </p:nvSpPr>
          <p:spPr bwMode="auto">
            <a:xfrm>
              <a:off x="5161815" y="4163438"/>
              <a:ext cx="4338735" cy="2632032"/>
            </a:xfrm>
            <a:prstGeom prst="roundRect">
              <a:avLst>
                <a:gd name="adj" fmla="val 3756"/>
              </a:avLst>
            </a:prstGeom>
            <a:solidFill>
              <a:schemeClr val="bg1"/>
            </a:solidFill>
            <a:ln w="9525">
              <a:solidFill>
                <a:schemeClr val="bg1">
                  <a:lumMod val="85000"/>
                </a:schemeClr>
              </a:solidFill>
              <a:miter lim="800000"/>
              <a:headEnd/>
              <a:tailEnd/>
            </a:ln>
            <a:effectLst>
              <a:outerShdw dist="28398" dir="1593903" algn="ctr" rotWithShape="0">
                <a:schemeClr val="bg1">
                  <a:lumMod val="75000"/>
                </a:schemeClr>
              </a:outerShdw>
            </a:effectLst>
          </p:spPr>
          <p:txBody>
            <a:bodyPr lIns="90000" tIns="46800" rIns="90000" bIns="46800" anchor="ctr"/>
            <a:lstStyle/>
            <a:p>
              <a:pPr marL="403225" lvl="1" indent="-169863" eaLnBrk="0" hangingPunct="0">
                <a:buFont typeface="Arial" charset="0"/>
                <a:buNone/>
                <a:defRPr/>
              </a:pPr>
              <a:endParaRPr lang="en-US" sz="1200" dirty="0"/>
            </a:p>
            <a:p>
              <a:pPr marL="403225" lvl="1" indent="-169863" eaLnBrk="0" hangingPunct="0">
                <a:defRPr/>
              </a:pPr>
              <a:endParaRPr lang="en-US" sz="1200" dirty="0"/>
            </a:p>
          </p:txBody>
        </p:sp>
        <p:pic>
          <p:nvPicPr>
            <p:cNvPr id="12" name="Picture 11"/>
            <p:cNvPicPr/>
            <p:nvPr/>
          </p:nvPicPr>
          <p:blipFill>
            <a:blip r:embed="rId3" cstate="print"/>
            <a:srcRect/>
            <a:stretch>
              <a:fillRect/>
            </a:stretch>
          </p:blipFill>
          <p:spPr bwMode="auto">
            <a:xfrm>
              <a:off x="5147046" y="4125264"/>
              <a:ext cx="4322250" cy="2649672"/>
            </a:xfrm>
            <a:prstGeom prst="rect">
              <a:avLst/>
            </a:prstGeom>
            <a:noFill/>
            <a:ln w="9525">
              <a:noFill/>
              <a:miter lim="800000"/>
              <a:headEnd/>
              <a:tailEnd/>
            </a:ln>
          </p:spPr>
        </p:pic>
      </p:grpSp>
      <p:sp>
        <p:nvSpPr>
          <p:cNvPr id="8" name="5-Point Star 7"/>
          <p:cNvSpPr/>
          <p:nvPr/>
        </p:nvSpPr>
        <p:spPr bwMode="auto">
          <a:xfrm>
            <a:off x="4931596" y="2702103"/>
            <a:ext cx="209593" cy="258908"/>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15" name="TextBox 14"/>
          <p:cNvSpPr txBox="1"/>
          <p:nvPr/>
        </p:nvSpPr>
        <p:spPr>
          <a:xfrm>
            <a:off x="6482994" y="5521966"/>
            <a:ext cx="1490216" cy="276999"/>
          </a:xfrm>
          <a:prstGeom prst="rect">
            <a:avLst/>
          </a:prstGeom>
          <a:noFill/>
        </p:spPr>
        <p:txBody>
          <a:bodyPr wrap="none" rtlCol="0">
            <a:spAutoFit/>
          </a:bodyPr>
          <a:lstStyle/>
          <a:p>
            <a:r>
              <a:rPr lang="en-US" sz="1200" b="1" dirty="0" smtClean="0">
                <a:solidFill>
                  <a:srgbClr val="C00000"/>
                </a:solidFill>
              </a:rPr>
              <a:t>Subgroup’s focus</a:t>
            </a:r>
            <a:endParaRPr lang="en-US" sz="1200" b="1" dirty="0">
              <a:solidFill>
                <a:srgbClr val="C00000"/>
              </a:solidFill>
            </a:endParaRPr>
          </a:p>
        </p:txBody>
      </p:sp>
      <p:sp>
        <p:nvSpPr>
          <p:cNvPr id="16" name="5-Point Star 15"/>
          <p:cNvSpPr/>
          <p:nvPr/>
        </p:nvSpPr>
        <p:spPr bwMode="auto">
          <a:xfrm>
            <a:off x="4931596" y="3801438"/>
            <a:ext cx="209593" cy="258908"/>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17" name="5-Point Star 16"/>
          <p:cNvSpPr/>
          <p:nvPr/>
        </p:nvSpPr>
        <p:spPr bwMode="auto">
          <a:xfrm>
            <a:off x="4438437" y="4325420"/>
            <a:ext cx="209593" cy="258908"/>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18" name="5-Point Star 17"/>
          <p:cNvSpPr/>
          <p:nvPr/>
        </p:nvSpPr>
        <p:spPr bwMode="auto">
          <a:xfrm>
            <a:off x="6308334" y="5517228"/>
            <a:ext cx="209593" cy="258908"/>
          </a:xfrm>
          <a:prstGeom prst="star5">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19" name="Multiply 18"/>
          <p:cNvSpPr/>
          <p:nvPr/>
        </p:nvSpPr>
        <p:spPr bwMode="auto">
          <a:xfrm>
            <a:off x="3616504" y="4130211"/>
            <a:ext cx="209593" cy="258908"/>
          </a:xfrm>
          <a:prstGeom prst="mathMultiply">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20" name="Multiply 19"/>
          <p:cNvSpPr/>
          <p:nvPr/>
        </p:nvSpPr>
        <p:spPr bwMode="auto">
          <a:xfrm>
            <a:off x="4058293" y="3195264"/>
            <a:ext cx="209593" cy="258908"/>
          </a:xfrm>
          <a:prstGeom prst="mathMultiply">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
        <p:nvSpPr>
          <p:cNvPr id="21" name="TextBox 20"/>
          <p:cNvSpPr txBox="1"/>
          <p:nvPr/>
        </p:nvSpPr>
        <p:spPr>
          <a:xfrm>
            <a:off x="6482994" y="5850739"/>
            <a:ext cx="1519968" cy="276999"/>
          </a:xfrm>
          <a:prstGeom prst="rect">
            <a:avLst/>
          </a:prstGeom>
          <a:noFill/>
        </p:spPr>
        <p:txBody>
          <a:bodyPr wrap="none" rtlCol="0">
            <a:spAutoFit/>
          </a:bodyPr>
          <a:lstStyle/>
          <a:p>
            <a:r>
              <a:rPr lang="en-US" sz="1200" b="1" dirty="0" smtClean="0"/>
              <a:t>Axiom/TIAG focus</a:t>
            </a:r>
            <a:endParaRPr lang="en-US" sz="1200" b="1" dirty="0"/>
          </a:p>
        </p:txBody>
      </p:sp>
      <p:sp>
        <p:nvSpPr>
          <p:cNvPr id="23" name="Multiply 22"/>
          <p:cNvSpPr/>
          <p:nvPr/>
        </p:nvSpPr>
        <p:spPr bwMode="auto">
          <a:xfrm>
            <a:off x="6308333" y="5845995"/>
            <a:ext cx="209593" cy="258908"/>
          </a:xfrm>
          <a:prstGeom prst="mathMultiply">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66788"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4839497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&amp; development library – </a:t>
            </a:r>
            <a:r>
              <a:rPr lang="en-US" i="1" dirty="0" smtClean="0"/>
              <a:t>demo live</a:t>
            </a:r>
            <a:endParaRPr lang="en-US" i="1"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7</a:t>
            </a:fld>
            <a:endParaRPr lang="en-US" dirty="0"/>
          </a:p>
        </p:txBody>
      </p:sp>
      <p:pic>
        <p:nvPicPr>
          <p:cNvPr id="6" name="Picture 6"/>
          <p:cNvPicPr>
            <a:picLocks noChangeAspect="1" noChangeArrowheads="1"/>
          </p:cNvPicPr>
          <p:nvPr/>
        </p:nvPicPr>
        <p:blipFill>
          <a:blip r:embed="rId3" cstate="print"/>
          <a:srcRect l="5613" t="4780" r="2750" b="36208"/>
          <a:stretch>
            <a:fillRect/>
          </a:stretch>
        </p:blipFill>
        <p:spPr bwMode="auto">
          <a:xfrm>
            <a:off x="44217" y="1925753"/>
            <a:ext cx="9495339" cy="3821730"/>
          </a:xfrm>
          <a:prstGeom prst="rect">
            <a:avLst/>
          </a:prstGeom>
          <a:noFill/>
          <a:ln w="9525">
            <a:solidFill>
              <a:schemeClr val="tx1"/>
            </a:solid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&amp; development library </a:t>
            </a:r>
            <a:r>
              <a:rPr lang="en-US" u="sng" dirty="0" smtClean="0"/>
              <a:t>input file</a:t>
            </a:r>
            <a:r>
              <a:rPr lang="en-US" dirty="0" smtClean="0"/>
              <a:t> – </a:t>
            </a:r>
            <a:r>
              <a:rPr lang="en-US" i="1" dirty="0" smtClean="0"/>
              <a:t>demo live</a:t>
            </a:r>
            <a:endParaRPr lang="en-US" dirty="0"/>
          </a:p>
        </p:txBody>
      </p:sp>
      <p:sp>
        <p:nvSpPr>
          <p:cNvPr id="3" name="Content Placeholder 2"/>
          <p:cNvSpPr>
            <a:spLocks noGrp="1"/>
          </p:cNvSpPr>
          <p:nvPr>
            <p:ph idx="1"/>
          </p:nvPr>
        </p:nvSpPr>
        <p:spPr/>
        <p:txBody>
          <a:bodyPr/>
          <a:lstStyle/>
          <a:p>
            <a:r>
              <a:rPr lang="en-US" dirty="0" smtClean="0"/>
              <a:t>To complete work step #2, the CMIO subgroup will capture the </a:t>
            </a:r>
            <a:r>
              <a:rPr lang="en-US" u="sng" dirty="0" smtClean="0"/>
              <a:t>existing</a:t>
            </a:r>
            <a:r>
              <a:rPr lang="en-US" dirty="0" smtClean="0"/>
              <a:t> Practice, Read, and Study/learn tools in an input file that we can then review as a team at our weekly meetings</a:t>
            </a:r>
          </a:p>
          <a:p>
            <a:endParaRPr lang="en-US" dirty="0"/>
          </a:p>
        </p:txBody>
      </p:sp>
      <p:sp>
        <p:nvSpPr>
          <p:cNvPr id="4" name="Slide Number Placeholder 3"/>
          <p:cNvSpPr>
            <a:spLocks noGrp="1"/>
          </p:cNvSpPr>
          <p:nvPr>
            <p:ph type="sldNum" sz="quarter" idx="10"/>
          </p:nvPr>
        </p:nvSpPr>
        <p:spPr/>
        <p:txBody>
          <a:bodyPr/>
          <a:lstStyle/>
          <a:p>
            <a:fld id="{E9F1D354-F1C1-48FC-BB7C-11F7C19C56ED}" type="slidenum">
              <a:rPr lang="en-US" smtClean="0"/>
              <a:pPr/>
              <a:t>8</a:t>
            </a:fld>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158422" y="2266129"/>
            <a:ext cx="9325715" cy="4371428"/>
          </a:xfrm>
          <a:prstGeom prst="rect">
            <a:avLst/>
          </a:prstGeom>
          <a:noFill/>
          <a:ln w="9525">
            <a:solidFill>
              <a:schemeClr val="tx1"/>
            </a:solid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xiom's slide master">
  <a:themeElements>
    <a:clrScheme name="Axiom's slide master 14">
      <a:dk1>
        <a:srgbClr val="000000"/>
      </a:dk1>
      <a:lt1>
        <a:srgbClr val="FFFFFF"/>
      </a:lt1>
      <a:dk2>
        <a:srgbClr val="A9BBD7"/>
      </a:dk2>
      <a:lt2>
        <a:srgbClr val="16498F"/>
      </a:lt2>
      <a:accent1>
        <a:srgbClr val="D8CA7A"/>
      </a:accent1>
      <a:accent2>
        <a:srgbClr val="EBEAC2"/>
      </a:accent2>
      <a:accent3>
        <a:srgbClr val="FFFFFF"/>
      </a:accent3>
      <a:accent4>
        <a:srgbClr val="000000"/>
      </a:accent4>
      <a:accent5>
        <a:srgbClr val="E9E1BE"/>
      </a:accent5>
      <a:accent6>
        <a:srgbClr val="D5D4B0"/>
      </a:accent6>
      <a:hlink>
        <a:srgbClr val="ACAEB1"/>
      </a:hlink>
      <a:folHlink>
        <a:srgbClr val="E1E1E1"/>
      </a:folHlink>
    </a:clrScheme>
    <a:fontScheme name="Axiom's slide maste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66788"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Axiom's 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xiom's 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xiom's 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xiom's 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xiom's 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xiom's 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xiom's 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xiom's 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xiom's 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xiom's 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xiom's 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xiom's 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xiom's slide master 13">
        <a:dk1>
          <a:srgbClr val="000000"/>
        </a:dk1>
        <a:lt1>
          <a:srgbClr val="FFFFFF"/>
        </a:lt1>
        <a:dk2>
          <a:srgbClr val="000000"/>
        </a:dk2>
        <a:lt2>
          <a:srgbClr val="808080"/>
        </a:lt2>
        <a:accent1>
          <a:srgbClr val="D8CA7A"/>
        </a:accent1>
        <a:accent2>
          <a:srgbClr val="17498E"/>
        </a:accent2>
        <a:accent3>
          <a:srgbClr val="FFFFFF"/>
        </a:accent3>
        <a:accent4>
          <a:srgbClr val="000000"/>
        </a:accent4>
        <a:accent5>
          <a:srgbClr val="E9E1BE"/>
        </a:accent5>
        <a:accent6>
          <a:srgbClr val="144180"/>
        </a:accent6>
        <a:hlink>
          <a:srgbClr val="275E57"/>
        </a:hlink>
        <a:folHlink>
          <a:srgbClr val="582803"/>
        </a:folHlink>
      </a:clrScheme>
      <a:clrMap bg1="lt1" tx1="dk1" bg2="lt2" tx2="dk2" accent1="accent1" accent2="accent2" accent3="accent3" accent4="accent4" accent5="accent5" accent6="accent6" hlink="hlink" folHlink="folHlink"/>
    </a:extraClrScheme>
    <a:extraClrScheme>
      <a:clrScheme name="Axiom's slide master 14">
        <a:dk1>
          <a:srgbClr val="000000"/>
        </a:dk1>
        <a:lt1>
          <a:srgbClr val="FFFFFF"/>
        </a:lt1>
        <a:dk2>
          <a:srgbClr val="A9BBD7"/>
        </a:dk2>
        <a:lt2>
          <a:srgbClr val="16498F"/>
        </a:lt2>
        <a:accent1>
          <a:srgbClr val="D8CA7A"/>
        </a:accent1>
        <a:accent2>
          <a:srgbClr val="EBEAC2"/>
        </a:accent2>
        <a:accent3>
          <a:srgbClr val="FFFFFF"/>
        </a:accent3>
        <a:accent4>
          <a:srgbClr val="000000"/>
        </a:accent4>
        <a:accent5>
          <a:srgbClr val="E9E1BE"/>
        </a:accent5>
        <a:accent6>
          <a:srgbClr val="D5D4B0"/>
        </a:accent6>
        <a:hlink>
          <a:srgbClr val="ACAEB1"/>
        </a:hlink>
        <a:folHlink>
          <a:srgbClr val="E1E1E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Axiom's slide master</Template>
  <TotalTime>24427</TotalTime>
  <Words>751</Words>
  <Application>Microsoft Macintosh PowerPoint</Application>
  <PresentationFormat>Custom</PresentationFormat>
  <Paragraphs>114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Axiom's slide master</vt:lpstr>
      <vt:lpstr>OCIO/OCMIO Informatics Workforce Development Project Phase II CMIO Subgroup:  Planning Discussion  February 2012</vt:lpstr>
      <vt:lpstr>Objectives of today’s discussion</vt:lpstr>
      <vt:lpstr>CMIO subgroup responsibilities</vt:lpstr>
      <vt:lpstr>Design process</vt:lpstr>
      <vt:lpstr>CMIO competencies and assessment results</vt:lpstr>
      <vt:lpstr>CMIO technical skills and assessment results</vt:lpstr>
      <vt:lpstr>Learning &amp; development program design</vt:lpstr>
      <vt:lpstr>Learning &amp; development library – demo live</vt:lpstr>
      <vt:lpstr>Learning &amp; development library input file – demo live</vt:lpstr>
      <vt:lpstr>We will use Sharefile to store and share our working documents—Interim Strategy</vt:lpstr>
      <vt:lpstr>Next steps</vt:lpstr>
      <vt:lpstr>appendix</vt:lpstr>
      <vt:lpstr>Competency Model </vt:lpstr>
    </vt:vector>
  </TitlesOfParts>
  <Company>Axiom Consulting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John Whelan</dc:creator>
  <cp:lastModifiedBy>Bonnita Wilson</cp:lastModifiedBy>
  <cp:revision>659</cp:revision>
  <dcterms:created xsi:type="dcterms:W3CDTF">2007-11-20T21:39:47Z</dcterms:created>
  <dcterms:modified xsi:type="dcterms:W3CDTF">2012-02-28T14:57:35Z</dcterms:modified>
</cp:coreProperties>
</file>