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97269-EA30-4090-8295-CFC39E283749}" type="datetimeFigureOut">
              <a:rPr lang="en-US" smtClean="0"/>
              <a:t>12/17/2010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4E8A6-7EA1-4DFE-8698-DE5ACA44E5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97269-EA30-4090-8295-CFC39E283749}" type="datetimeFigureOut">
              <a:rPr lang="en-US" smtClean="0"/>
              <a:t>12/17/2010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4E8A6-7EA1-4DFE-8698-DE5ACA44E5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97269-EA30-4090-8295-CFC39E283749}" type="datetimeFigureOut">
              <a:rPr lang="en-US" smtClean="0"/>
              <a:t>12/17/2010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4E8A6-7EA1-4DFE-8698-DE5ACA44E5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97269-EA30-4090-8295-CFC39E283749}" type="datetimeFigureOut">
              <a:rPr lang="en-US" smtClean="0"/>
              <a:t>12/17/2010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4E8A6-7EA1-4DFE-8698-DE5ACA44E5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97269-EA30-4090-8295-CFC39E283749}" type="datetimeFigureOut">
              <a:rPr lang="en-US" smtClean="0"/>
              <a:t>12/17/2010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4E8A6-7EA1-4DFE-8698-DE5ACA44E5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97269-EA30-4090-8295-CFC39E283749}" type="datetimeFigureOut">
              <a:rPr lang="en-US" smtClean="0"/>
              <a:t>12/17/2010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4E8A6-7EA1-4DFE-8698-DE5ACA44E5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97269-EA30-4090-8295-CFC39E283749}" type="datetimeFigureOut">
              <a:rPr lang="en-US" smtClean="0"/>
              <a:t>12/17/2010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4E8A6-7EA1-4DFE-8698-DE5ACA44E5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97269-EA30-4090-8295-CFC39E283749}" type="datetimeFigureOut">
              <a:rPr lang="en-US" smtClean="0"/>
              <a:t>12/17/2010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4E8A6-7EA1-4DFE-8698-DE5ACA44E5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97269-EA30-4090-8295-CFC39E283749}" type="datetimeFigureOut">
              <a:rPr lang="en-US" smtClean="0"/>
              <a:t>12/17/2010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4E8A6-7EA1-4DFE-8698-DE5ACA44E5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97269-EA30-4090-8295-CFC39E283749}" type="datetimeFigureOut">
              <a:rPr lang="en-US" smtClean="0"/>
              <a:t>12/17/2010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4E8A6-7EA1-4DFE-8698-DE5ACA44E5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97269-EA30-4090-8295-CFC39E283749}" type="datetimeFigureOut">
              <a:rPr lang="en-US" smtClean="0"/>
              <a:t>12/17/2010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4E8A6-7EA1-4DFE-8698-DE5ACA44E5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597269-EA30-4090-8295-CFC39E283749}" type="datetimeFigureOut">
              <a:rPr lang="en-US" smtClean="0"/>
              <a:t>12/17/2010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D4E8A6-7EA1-4DFE-8698-DE5ACA44E54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543800" cy="1470025"/>
          </a:xfrm>
        </p:spPr>
        <p:txBody>
          <a:bodyPr/>
          <a:lstStyle/>
          <a:p>
            <a:r>
              <a:rPr lang="en-US" dirty="0" smtClean="0"/>
              <a:t>Problem List Management in A/P Module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91000"/>
            <a:ext cx="6400800" cy="1447800"/>
          </a:xfrm>
        </p:spPr>
        <p:txBody>
          <a:bodyPr/>
          <a:lstStyle/>
          <a:p>
            <a:r>
              <a:rPr lang="en-US" dirty="0" smtClean="0"/>
              <a:t>The fastest and easiest way to manage your patients’ Problem List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5867400" y="1600200"/>
            <a:ext cx="2971800" cy="20313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This is a prime example of an out-of-control Problem List that needs management. This could take forever with the Problems Module. However, there is a faster and easier option.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5638800" y="3276600"/>
            <a:ext cx="3200400" cy="147732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In AHLTA 3.3 and above, the Problem List can be easily managed from the A/P Module. On the left is the patient’s Problem List.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5715000" y="3429000"/>
            <a:ext cx="3124200" cy="175432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By depressing Ctrl on the keyboard and simultaneously left mouse clicking on any problem, you can quickly select non-continuous problems for management.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5638800" y="3200400"/>
            <a:ext cx="3124200" cy="258532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By depressing Shift on the keyboard and left clicking with the mouse, you can rapidly select any number of continuous problems to manage. Click on the top item; depress Shift; click on the bottom item. All are highlighted.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5638800" y="3276600"/>
            <a:ext cx="3124200" cy="20313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By now right mouse clicking over one of your highlighted items, a pop-up menu appears that allows you to Remove (Inactivate) from Problem List or completely deleting the highlighted items…all at once.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5638800" y="3276600"/>
            <a:ext cx="3200400" cy="175432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Here is your patient’s Problem List after the quick list management process. It is now much more manageable and accurate.  This is very rapid and very easy to do.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214</Words>
  <Application>Microsoft Office PowerPoint</Application>
  <PresentationFormat>On-screen Show (4:3)</PresentationFormat>
  <Paragraphs>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Problem List Management in A/P Module</vt:lpstr>
      <vt:lpstr>Slide 2</vt:lpstr>
      <vt:lpstr>Slide 3</vt:lpstr>
      <vt:lpstr>Slide 4</vt:lpstr>
      <vt:lpstr>Slide 5</vt:lpstr>
      <vt:lpstr>Slide 6</vt:lpstr>
      <vt:lpstr>Slide 7</vt:lpstr>
    </vt:vector>
  </TitlesOfParts>
  <Company>BUMED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– Problem List Management in A/P Module</dc:title>
  <dc:creator>Robert Marshall</dc:creator>
  <cp:lastModifiedBy>Robert Marshall</cp:lastModifiedBy>
  <cp:revision>4</cp:revision>
  <dcterms:created xsi:type="dcterms:W3CDTF">2010-12-17T13:14:53Z</dcterms:created>
  <dcterms:modified xsi:type="dcterms:W3CDTF">2010-12-17T14:36:57Z</dcterms:modified>
</cp:coreProperties>
</file>