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59" r:id="rId4"/>
    <p:sldId id="258" r:id="rId5"/>
    <p:sldId id="260" r:id="rId6"/>
    <p:sldId id="261" r:id="rId7"/>
    <p:sldId id="267" r:id="rId8"/>
    <p:sldId id="265" r:id="rId9"/>
    <p:sldId id="264" r:id="rId10"/>
    <p:sldId id="262" r:id="rId11"/>
    <p:sldId id="263" r:id="rId12"/>
    <p:sldId id="268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D368"/>
    <a:srgbClr val="F4D04A"/>
    <a:srgbClr val="E0C75E"/>
    <a:srgbClr val="E4F44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102" y="-8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D39E801-0015-482F-B8D9-2954992C9D05}" type="datetimeFigureOut">
              <a:rPr lang="en-US"/>
              <a:pPr>
                <a:defRPr/>
              </a:pPr>
              <a:t>6/7/2009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B1833EC-3EE0-4F61-80D7-B62F0BC0F6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3AF2855-D639-4C69-901D-D26E6E6AFC15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50B6952-7F58-491B-B3A1-B68B8B95BD0A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3F2BC4A-A9EF-4467-8ABC-1540E1EADF66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1833EC-3EE0-4F61-80D7-B62F0BC0F623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B84F527-CFC9-455D-9CB5-0876EBC2390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24E8E07-FA60-40C2-BEB0-A24D82776761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5CE710E-B795-4080-AF07-CCE80D2F38DB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448B048-F370-485F-BA42-289C4C369E1C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00D1216-E71F-4946-8E0E-DEF8583AB55C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1833EC-3EE0-4F61-80D7-B62F0BC0F623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1833EC-3EE0-4F61-80D7-B62F0BC0F623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1833EC-3EE0-4F61-80D7-B62F0BC0F623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Document 6"/>
          <p:cNvSpPr/>
          <p:nvPr/>
        </p:nvSpPr>
        <p:spPr>
          <a:xfrm rot="10800000">
            <a:off x="1" y="1520731"/>
            <a:ext cx="9144000" cy="3435579"/>
          </a:xfrm>
          <a:custGeom>
            <a:avLst/>
            <a:gdLst>
              <a:gd name="connsiteX0" fmla="*/ 0 w 21600"/>
              <a:gd name="connsiteY0" fmla="*/ 0 h 18805"/>
              <a:gd name="connsiteX1" fmla="*/ 21600 w 21600"/>
              <a:gd name="connsiteY1" fmla="*/ 0 h 18805"/>
              <a:gd name="connsiteX2" fmla="*/ 21600 w 21600"/>
              <a:gd name="connsiteY2" fmla="*/ 17322 h 18805"/>
              <a:gd name="connsiteX3" fmla="*/ 0 w 21600"/>
              <a:gd name="connsiteY3" fmla="*/ 18805 h 18805"/>
              <a:gd name="connsiteX4" fmla="*/ 0 w 21600"/>
              <a:gd name="connsiteY4" fmla="*/ 0 h 18805"/>
              <a:gd name="connsiteX0" fmla="*/ 0 w 21600"/>
              <a:gd name="connsiteY0" fmla="*/ 0 h 18805"/>
              <a:gd name="connsiteX1" fmla="*/ 21600 w 21600"/>
              <a:gd name="connsiteY1" fmla="*/ 0 h 18805"/>
              <a:gd name="connsiteX2" fmla="*/ 21600 w 21600"/>
              <a:gd name="connsiteY2" fmla="*/ 17322 h 18805"/>
              <a:gd name="connsiteX3" fmla="*/ 0 w 21600"/>
              <a:gd name="connsiteY3" fmla="*/ 18805 h 18805"/>
              <a:gd name="connsiteX4" fmla="*/ 0 w 21600"/>
              <a:gd name="connsiteY4" fmla="*/ 0 h 18805"/>
              <a:gd name="connsiteX0" fmla="*/ 0 w 21600"/>
              <a:gd name="connsiteY0" fmla="*/ 0 h 18916"/>
              <a:gd name="connsiteX1" fmla="*/ 21600 w 21600"/>
              <a:gd name="connsiteY1" fmla="*/ 0 h 18916"/>
              <a:gd name="connsiteX2" fmla="*/ 21600 w 21600"/>
              <a:gd name="connsiteY2" fmla="*/ 17322 h 18916"/>
              <a:gd name="connsiteX3" fmla="*/ 0 w 21600"/>
              <a:gd name="connsiteY3" fmla="*/ 18916 h 18916"/>
              <a:gd name="connsiteX4" fmla="*/ 0 w 21600"/>
              <a:gd name="connsiteY4" fmla="*/ 0 h 18916"/>
              <a:gd name="connsiteX0" fmla="*/ 0 w 21600"/>
              <a:gd name="connsiteY0" fmla="*/ 0 h 18916"/>
              <a:gd name="connsiteX1" fmla="*/ 21600 w 21600"/>
              <a:gd name="connsiteY1" fmla="*/ 0 h 18916"/>
              <a:gd name="connsiteX2" fmla="*/ 21600 w 21600"/>
              <a:gd name="connsiteY2" fmla="*/ 17322 h 18916"/>
              <a:gd name="connsiteX3" fmla="*/ 0 w 21600"/>
              <a:gd name="connsiteY3" fmla="*/ 18916 h 18916"/>
              <a:gd name="connsiteX4" fmla="*/ 0 w 21600"/>
              <a:gd name="connsiteY4" fmla="*/ 0 h 18916"/>
              <a:gd name="connsiteX0" fmla="*/ 0 w 21600"/>
              <a:gd name="connsiteY0" fmla="*/ 0 h 18916"/>
              <a:gd name="connsiteX1" fmla="*/ 21600 w 21600"/>
              <a:gd name="connsiteY1" fmla="*/ 0 h 18916"/>
              <a:gd name="connsiteX2" fmla="*/ 21600 w 21600"/>
              <a:gd name="connsiteY2" fmla="*/ 17322 h 18916"/>
              <a:gd name="connsiteX3" fmla="*/ 0 w 21600"/>
              <a:gd name="connsiteY3" fmla="*/ 18916 h 18916"/>
              <a:gd name="connsiteX4" fmla="*/ 0 w 21600"/>
              <a:gd name="connsiteY4" fmla="*/ 0 h 18916"/>
              <a:gd name="connsiteX0" fmla="*/ 0 w 21600"/>
              <a:gd name="connsiteY0" fmla="*/ 0 h 19355"/>
              <a:gd name="connsiteX1" fmla="*/ 21600 w 21600"/>
              <a:gd name="connsiteY1" fmla="*/ 0 h 19355"/>
              <a:gd name="connsiteX2" fmla="*/ 21600 w 21600"/>
              <a:gd name="connsiteY2" fmla="*/ 17322 h 19355"/>
              <a:gd name="connsiteX3" fmla="*/ 0 w 21600"/>
              <a:gd name="connsiteY3" fmla="*/ 19355 h 19355"/>
              <a:gd name="connsiteX4" fmla="*/ 0 w 21600"/>
              <a:gd name="connsiteY4" fmla="*/ 0 h 19355"/>
              <a:gd name="connsiteX0" fmla="*/ 0 w 21600"/>
              <a:gd name="connsiteY0" fmla="*/ 0 h 19355"/>
              <a:gd name="connsiteX1" fmla="*/ 21600 w 21600"/>
              <a:gd name="connsiteY1" fmla="*/ 0 h 19355"/>
              <a:gd name="connsiteX2" fmla="*/ 21600 w 21600"/>
              <a:gd name="connsiteY2" fmla="*/ 17322 h 19355"/>
              <a:gd name="connsiteX3" fmla="*/ 0 w 21600"/>
              <a:gd name="connsiteY3" fmla="*/ 19355 h 19355"/>
              <a:gd name="connsiteX4" fmla="*/ 0 w 21600"/>
              <a:gd name="connsiteY4" fmla="*/ 0 h 19355"/>
              <a:gd name="connsiteX0" fmla="*/ 0 w 21600"/>
              <a:gd name="connsiteY0" fmla="*/ 0 h 19794"/>
              <a:gd name="connsiteX1" fmla="*/ 21600 w 21600"/>
              <a:gd name="connsiteY1" fmla="*/ 0 h 19794"/>
              <a:gd name="connsiteX2" fmla="*/ 21600 w 21600"/>
              <a:gd name="connsiteY2" fmla="*/ 17322 h 19794"/>
              <a:gd name="connsiteX3" fmla="*/ 0 w 21600"/>
              <a:gd name="connsiteY3" fmla="*/ 19794 h 19794"/>
              <a:gd name="connsiteX4" fmla="*/ 0 w 21600"/>
              <a:gd name="connsiteY4" fmla="*/ 0 h 19794"/>
              <a:gd name="connsiteX0" fmla="*/ 0 w 21600"/>
              <a:gd name="connsiteY0" fmla="*/ 0 h 19794"/>
              <a:gd name="connsiteX1" fmla="*/ 21600 w 21600"/>
              <a:gd name="connsiteY1" fmla="*/ 0 h 19794"/>
              <a:gd name="connsiteX2" fmla="*/ 21600 w 21600"/>
              <a:gd name="connsiteY2" fmla="*/ 17322 h 19794"/>
              <a:gd name="connsiteX3" fmla="*/ 0 w 21600"/>
              <a:gd name="connsiteY3" fmla="*/ 19794 h 19794"/>
              <a:gd name="connsiteX4" fmla="*/ 0 w 21600"/>
              <a:gd name="connsiteY4" fmla="*/ 0 h 19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00" h="19794">
                <a:moveTo>
                  <a:pt x="0" y="0"/>
                </a:moveTo>
                <a:lnTo>
                  <a:pt x="21600" y="0"/>
                </a:lnTo>
                <a:lnTo>
                  <a:pt x="21600" y="17322"/>
                </a:lnTo>
                <a:cubicBezTo>
                  <a:pt x="10800" y="17322"/>
                  <a:pt x="7466" y="25350"/>
                  <a:pt x="0" y="19794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100000">
                <a:schemeClr val="bg2">
                  <a:tint val="28000"/>
                  <a:satMod val="2000000"/>
                  <a:alpha val="30000"/>
                </a:schemeClr>
              </a:gs>
              <a:gs pos="35000">
                <a:schemeClr val="bg2">
                  <a:shade val="100000"/>
                  <a:satMod val="600000"/>
                  <a:alpha val="0"/>
                </a:schemeClr>
              </a:gs>
            </a:gsLst>
            <a:lin ang="5400000" scaled="1"/>
          </a:gradFill>
          <a:ln w="317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02920" y="2775745"/>
            <a:ext cx="8229600" cy="2167128"/>
          </a:xfrm>
        </p:spPr>
        <p:txBody>
          <a:bodyPr tIns="0" bIns="0" anchor="t"/>
          <a:lstStyle>
            <a:lvl1pPr>
              <a:defRPr sz="5000" cap="all" baseline="0">
                <a:effectLst>
                  <a:outerShdw blurRad="30000" dist="30000" dir="2700000" algn="tl" rotWithShape="0">
                    <a:schemeClr val="bg2">
                      <a:shade val="45000"/>
                      <a:satMod val="150000"/>
                      <a:alpha val="90000"/>
                    </a:schemeClr>
                  </a:outerShdw>
                  <a:reflection blurRad="12000" stA="25000" endPos="49000" dist="5000" dir="5400000" sy="-100000" algn="bl" rotWithShape="0"/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00064" y="1559720"/>
            <a:ext cx="5105400" cy="1219200"/>
          </a:xfrm>
        </p:spPr>
        <p:txBody>
          <a:bodyPr lIns="0" tIns="0" rIns="0" bIns="0" anchor="b"/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95AD74-F3D1-4D50-988D-69EB19095C2E}" type="datetimeFigureOut">
              <a:rPr lang="en-US"/>
              <a:pPr>
                <a:defRPr/>
              </a:pPr>
              <a:t>6/7/2009</a:t>
            </a:fld>
            <a:endParaRPr lang="en-US"/>
          </a:p>
        </p:txBody>
      </p:sp>
      <p:sp>
        <p:nvSpPr>
          <p:cNvPr id="6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582DE-48E6-4B1F-853B-DD68AF4BBE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B08F5A-4093-49BF-BCCB-E3C32446BA68}" type="datetimeFigureOut">
              <a:rPr lang="en-US"/>
              <a:pPr>
                <a:defRPr/>
              </a:pPr>
              <a:t>6/7/2009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A37265-42AD-4586-84F6-D28657D531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F7CD30-6B43-409C-952B-C45CD877FB9C}" type="datetimeFigureOut">
              <a:rPr lang="en-US"/>
              <a:pPr>
                <a:defRPr/>
              </a:pPr>
              <a:t>6/7/2009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FFB531-B477-4CEC-AA68-83803D912F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C048A-D7A2-494F-9B5B-743AA5BEE787}" type="datetimeFigureOut">
              <a:rPr lang="en-US"/>
              <a:pPr>
                <a:defRPr/>
              </a:pPr>
              <a:t>6/7/2009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02D3BC-F8C3-491D-90BA-D8BE245210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990600"/>
            <a:ext cx="7772400" cy="1362456"/>
          </a:xfrm>
        </p:spPr>
        <p:txBody>
          <a:bodyPr>
            <a:noAutofit/>
          </a:bodyPr>
          <a:lstStyle>
            <a:lvl1pPr algn="l">
              <a:buNone/>
              <a:defRPr sz="48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352677"/>
            <a:ext cx="7772400" cy="1509712"/>
          </a:xfrm>
        </p:spPr>
        <p:txBody>
          <a:bodyPr/>
          <a:lstStyle>
            <a:lvl1pPr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DFC4EE-5633-42AE-A1C0-7E1004383449}" type="datetimeFigureOut">
              <a:rPr lang="en-US"/>
              <a:pPr>
                <a:defRPr/>
              </a:pPr>
              <a:t>6/7/2009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56C4ED-8A13-4906-86F3-9EF7D29632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199800"/>
            <a:ext cx="4038600" cy="41605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99800"/>
            <a:ext cx="4038600" cy="41605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486F12-8E7B-4F13-B0CC-6322FE9E6648}" type="datetimeFigureOut">
              <a:rPr lang="en-US"/>
              <a:pPr>
                <a:defRPr/>
              </a:pPr>
              <a:t>6/7/2009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2773EC-67A4-438D-9741-13AB3A007B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12168"/>
            <a:ext cx="4040188" cy="502920"/>
          </a:xfrm>
        </p:spPr>
        <p:txBody>
          <a:bodyPr anchor="b">
            <a:noAutofit/>
          </a:bodyPr>
          <a:lstStyle>
            <a:lvl1pPr>
              <a:buNone/>
              <a:defRPr sz="2200" b="1">
                <a:effectLst>
                  <a:outerShdw blurRad="38000" dist="38000" dir="2700000" algn="tl" rotWithShape="0">
                    <a:schemeClr val="bg2">
                      <a:shade val="45000"/>
                      <a:satMod val="150000"/>
                      <a:alpha val="90000"/>
                    </a:schemeClr>
                  </a:outerShdw>
                </a:effectLst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2112168"/>
            <a:ext cx="4041775" cy="502920"/>
          </a:xfrm>
        </p:spPr>
        <p:txBody>
          <a:bodyPr anchor="b">
            <a:noAutofit/>
          </a:bodyPr>
          <a:lstStyle>
            <a:lvl1pPr>
              <a:buNone/>
              <a:defRPr sz="2200" b="1">
                <a:effectLst>
                  <a:outerShdw blurRad="30000" dist="30000" dir="2700000" algn="tl" rotWithShape="0">
                    <a:schemeClr val="bg2">
                      <a:shade val="45000"/>
                      <a:satMod val="150000"/>
                      <a:alpha val="90000"/>
                    </a:schemeClr>
                  </a:outerShdw>
                </a:effectLst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667000"/>
            <a:ext cx="4040188" cy="365760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667000"/>
            <a:ext cx="4041775" cy="365760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6E078B-9489-402F-A5E6-817ED5C629E7}" type="datetimeFigureOut">
              <a:rPr lang="en-US"/>
              <a:pPr>
                <a:defRPr/>
              </a:pPr>
              <a:t>6/7/2009</a:t>
            </a:fld>
            <a:endParaRPr lang="en-U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781A7B-7422-4BF9-81CD-53DFFE2C0B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  <a:effectLst/>
        </p:spPr>
        <p:txBody>
          <a:bodyPr/>
          <a:lstStyle>
            <a:lvl1pPr>
              <a:defRPr sz="4800" cap="none" baseline="0">
                <a:effectLst>
                  <a:outerShdw blurRad="30000" dist="30000" dir="2700000" algn="tl" rotWithShape="0">
                    <a:schemeClr val="bg2">
                      <a:shade val="45000"/>
                      <a:satMod val="150000"/>
                      <a:alpha val="90000"/>
                    </a:scheme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8ADE25-77BC-4499-840B-D547ADF517DD}" type="datetimeFigureOut">
              <a:rPr lang="en-US"/>
              <a:pPr>
                <a:defRPr/>
              </a:pPr>
              <a:t>6/7/2009</a:t>
            </a:fld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296533-8E27-445E-9511-699030FF2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DAB961-04DC-4571-87E8-471146D016D8}" type="datetimeFigureOut">
              <a:rPr lang="en-US"/>
              <a:pPr>
                <a:defRPr/>
              </a:pPr>
              <a:t>6/7/2009</a:t>
            </a:fld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4B8AB-CA41-45CA-B88B-66FFB764E5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440"/>
            <a:ext cx="8229600" cy="914400"/>
          </a:xfrm>
        </p:spPr>
        <p:txBody>
          <a:bodyPr tIns="0" bIns="0"/>
          <a:lstStyle>
            <a:lvl1pPr algn="l">
              <a:buNone/>
              <a:defRPr sz="5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133856"/>
            <a:ext cx="2590800" cy="5181600"/>
          </a:xfrm>
        </p:spPr>
        <p:txBody>
          <a:bodyPr lIns="45720" rIns="0"/>
          <a:lstStyle>
            <a:lvl1pPr marL="0" indent="0">
              <a:spcBef>
                <a:spcPts val="300"/>
              </a:spcBef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133472"/>
            <a:ext cx="5257800" cy="5191128"/>
          </a:xfrm>
        </p:spPr>
        <p:txBody>
          <a:bodyPr/>
          <a:lstStyle>
            <a:lvl1pPr algn="l">
              <a:defRPr sz="3000"/>
            </a:lvl1pPr>
            <a:lvl2pPr algn="l">
              <a:defRPr sz="2800"/>
            </a:lvl2pPr>
            <a:lvl3pPr algn="l">
              <a:defRPr sz="2400"/>
            </a:lvl3pPr>
            <a:lvl4pPr algn="l">
              <a:defRPr sz="2000"/>
            </a:lvl4pPr>
            <a:lvl5pPr algn="l"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ED7E2B-7937-430B-9E27-26C797C81970}" type="datetimeFigureOut">
              <a:rPr lang="en-US"/>
              <a:pPr>
                <a:defRPr/>
              </a:pPr>
              <a:t>6/7/2009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FC376D-CDD1-4343-9131-607FD3773D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240" y="1981200"/>
            <a:ext cx="3429000" cy="522288"/>
          </a:xfrm>
        </p:spPr>
        <p:txBody>
          <a:bodyPr tIns="0" bIns="0"/>
          <a:lstStyle>
            <a:lvl1pPr algn="r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93368" y="1066800"/>
            <a:ext cx="4572000" cy="4572000"/>
          </a:xfrm>
          <a:solidFill>
            <a:schemeClr val="bg2">
              <a:shade val="75000"/>
            </a:schemeClr>
          </a:solidFill>
          <a:ln w="60325">
            <a:solidFill>
              <a:srgbClr val="FFFFFF"/>
            </a:solidFill>
            <a:miter lim="800000"/>
          </a:ln>
          <a:effectLst>
            <a:outerShdw blurRad="36195" dist="10000" dir="5400000" algn="tl" rotWithShape="0">
              <a:srgbClr val="000000">
                <a:alpha val="75000"/>
              </a:srgbClr>
            </a:outerShdw>
            <a:reflection stA="21000" endA="500" endPos="10000" dist="20000" dir="5400000" sy="-100000" algn="bl" rotWithShape="0"/>
          </a:effectLst>
        </p:spPr>
        <p:txBody>
          <a:bodyPr>
            <a:normAutofit/>
          </a:bodyPr>
          <a:lstStyle>
            <a:lvl1pPr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6240" y="2543176"/>
            <a:ext cx="3429000" cy="914400"/>
          </a:xfrm>
        </p:spPr>
        <p:txBody>
          <a:bodyPr lIns="0" tIns="0" rIns="0" bIns="0"/>
          <a:lstStyle>
            <a:lvl1pPr indent="0" algn="r">
              <a:spcBef>
                <a:spcPts val="300"/>
              </a:spcBef>
              <a:buFontTx/>
              <a:buNone/>
              <a:defRPr sz="1400" baseline="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B7CD27-65EE-4739-B8E7-3D801309CDE7}" type="datetimeFigureOut">
              <a:rPr lang="en-US"/>
              <a:pPr>
                <a:defRPr/>
              </a:pPr>
              <a:t>6/7/2009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01FDE2-8CED-47F0-99C5-FA3BE01F6D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lowchart: Document 6"/>
          <p:cNvSpPr/>
          <p:nvPr/>
        </p:nvSpPr>
        <p:spPr>
          <a:xfrm rot="10800000">
            <a:off x="1" y="1142899"/>
            <a:ext cx="9144000" cy="5562705"/>
          </a:xfrm>
          <a:custGeom>
            <a:avLst/>
            <a:gdLst>
              <a:gd name="connsiteX0" fmla="*/ 0 w 21600"/>
              <a:gd name="connsiteY0" fmla="*/ 0 h 19378"/>
              <a:gd name="connsiteX1" fmla="*/ 21600 w 21600"/>
              <a:gd name="connsiteY1" fmla="*/ 0 h 19378"/>
              <a:gd name="connsiteX2" fmla="*/ 21600 w 21600"/>
              <a:gd name="connsiteY2" fmla="*/ 17322 h 19378"/>
              <a:gd name="connsiteX3" fmla="*/ 0 w 21600"/>
              <a:gd name="connsiteY3" fmla="*/ 19378 h 19378"/>
              <a:gd name="connsiteX4" fmla="*/ 0 w 21600"/>
              <a:gd name="connsiteY4" fmla="*/ 0 h 19378"/>
              <a:gd name="connsiteX0" fmla="*/ 0 w 21600"/>
              <a:gd name="connsiteY0" fmla="*/ 0 h 19378"/>
              <a:gd name="connsiteX1" fmla="*/ 21600 w 21600"/>
              <a:gd name="connsiteY1" fmla="*/ 0 h 19378"/>
              <a:gd name="connsiteX2" fmla="*/ 21600 w 21600"/>
              <a:gd name="connsiteY2" fmla="*/ 17322 h 19378"/>
              <a:gd name="connsiteX3" fmla="*/ 0 w 21600"/>
              <a:gd name="connsiteY3" fmla="*/ 19378 h 19378"/>
              <a:gd name="connsiteX4" fmla="*/ 0 w 21600"/>
              <a:gd name="connsiteY4" fmla="*/ 0 h 19378"/>
              <a:gd name="connsiteX0" fmla="*/ 0 w 21600"/>
              <a:gd name="connsiteY0" fmla="*/ 0 h 19378"/>
              <a:gd name="connsiteX1" fmla="*/ 21600 w 21600"/>
              <a:gd name="connsiteY1" fmla="*/ 0 h 19378"/>
              <a:gd name="connsiteX2" fmla="*/ 21600 w 21600"/>
              <a:gd name="connsiteY2" fmla="*/ 17322 h 19378"/>
              <a:gd name="connsiteX3" fmla="*/ 0 w 21600"/>
              <a:gd name="connsiteY3" fmla="*/ 19378 h 19378"/>
              <a:gd name="connsiteX4" fmla="*/ 0 w 21600"/>
              <a:gd name="connsiteY4" fmla="*/ 0 h 19378"/>
              <a:gd name="connsiteX0" fmla="*/ 0 w 21600"/>
              <a:gd name="connsiteY0" fmla="*/ 0 h 19974"/>
              <a:gd name="connsiteX1" fmla="*/ 21600 w 21600"/>
              <a:gd name="connsiteY1" fmla="*/ 0 h 19974"/>
              <a:gd name="connsiteX2" fmla="*/ 21600 w 21600"/>
              <a:gd name="connsiteY2" fmla="*/ 17322 h 19974"/>
              <a:gd name="connsiteX3" fmla="*/ 0 w 21600"/>
              <a:gd name="connsiteY3" fmla="*/ 19974 h 19974"/>
              <a:gd name="connsiteX4" fmla="*/ 0 w 21600"/>
              <a:gd name="connsiteY4" fmla="*/ 0 h 19974"/>
              <a:gd name="connsiteX0" fmla="*/ 0 w 21600"/>
              <a:gd name="connsiteY0" fmla="*/ 0 h 19974"/>
              <a:gd name="connsiteX1" fmla="*/ 21600 w 21600"/>
              <a:gd name="connsiteY1" fmla="*/ 0 h 19974"/>
              <a:gd name="connsiteX2" fmla="*/ 21600 w 21600"/>
              <a:gd name="connsiteY2" fmla="*/ 17322 h 19974"/>
              <a:gd name="connsiteX3" fmla="*/ 0 w 21600"/>
              <a:gd name="connsiteY3" fmla="*/ 19974 h 19974"/>
              <a:gd name="connsiteX4" fmla="*/ 0 w 21600"/>
              <a:gd name="connsiteY4" fmla="*/ 0 h 19974"/>
              <a:gd name="connsiteX0" fmla="*/ 0 w 21600"/>
              <a:gd name="connsiteY0" fmla="*/ 0 h 19974"/>
              <a:gd name="connsiteX1" fmla="*/ 21600 w 21600"/>
              <a:gd name="connsiteY1" fmla="*/ 0 h 19974"/>
              <a:gd name="connsiteX2" fmla="*/ 21600 w 21600"/>
              <a:gd name="connsiteY2" fmla="*/ 17322 h 19974"/>
              <a:gd name="connsiteX3" fmla="*/ 0 w 21600"/>
              <a:gd name="connsiteY3" fmla="*/ 19974 h 19974"/>
              <a:gd name="connsiteX4" fmla="*/ 0 w 21600"/>
              <a:gd name="connsiteY4" fmla="*/ 0 h 19974"/>
              <a:gd name="connsiteX0" fmla="*/ 0 w 21600"/>
              <a:gd name="connsiteY0" fmla="*/ 0 h 20252"/>
              <a:gd name="connsiteX1" fmla="*/ 21600 w 21600"/>
              <a:gd name="connsiteY1" fmla="*/ 0 h 20252"/>
              <a:gd name="connsiteX2" fmla="*/ 21600 w 21600"/>
              <a:gd name="connsiteY2" fmla="*/ 17322 h 20252"/>
              <a:gd name="connsiteX3" fmla="*/ 0 w 21600"/>
              <a:gd name="connsiteY3" fmla="*/ 20252 h 20252"/>
              <a:gd name="connsiteX4" fmla="*/ 0 w 21600"/>
              <a:gd name="connsiteY4" fmla="*/ 0 h 20252"/>
              <a:gd name="connsiteX0" fmla="*/ 0 w 21600"/>
              <a:gd name="connsiteY0" fmla="*/ 0 h 20252"/>
              <a:gd name="connsiteX1" fmla="*/ 21600 w 21600"/>
              <a:gd name="connsiteY1" fmla="*/ 0 h 20252"/>
              <a:gd name="connsiteX2" fmla="*/ 21600 w 21600"/>
              <a:gd name="connsiteY2" fmla="*/ 17322 h 20252"/>
              <a:gd name="connsiteX3" fmla="*/ 0 w 21600"/>
              <a:gd name="connsiteY3" fmla="*/ 20252 h 20252"/>
              <a:gd name="connsiteX4" fmla="*/ 0 w 21600"/>
              <a:gd name="connsiteY4" fmla="*/ 0 h 20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00" h="20252">
                <a:moveTo>
                  <a:pt x="0" y="0"/>
                </a:moveTo>
                <a:lnTo>
                  <a:pt x="21600" y="0"/>
                </a:lnTo>
                <a:lnTo>
                  <a:pt x="21600" y="17322"/>
                </a:lnTo>
                <a:cubicBezTo>
                  <a:pt x="10800" y="17322"/>
                  <a:pt x="10056" y="24231"/>
                  <a:pt x="0" y="20252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100000">
                <a:schemeClr val="bg2">
                  <a:tint val="55000"/>
                  <a:satMod val="1800000"/>
                  <a:alpha val="55000"/>
                </a:schemeClr>
              </a:gs>
              <a:gs pos="65000">
                <a:schemeClr val="bg2">
                  <a:shade val="100000"/>
                  <a:satMod val="600000"/>
                  <a:alpha val="0"/>
                </a:schemeClr>
              </a:gs>
            </a:gsLst>
            <a:lin ang="4800000" scaled="1"/>
          </a:gradFill>
          <a:ln w="317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Flowchart: Document 7"/>
          <p:cNvSpPr/>
          <p:nvPr/>
        </p:nvSpPr>
        <p:spPr>
          <a:xfrm rot="10800000">
            <a:off x="1" y="1341133"/>
            <a:ext cx="9144000" cy="4480425"/>
          </a:xfrm>
          <a:custGeom>
            <a:avLst/>
            <a:gdLst>
              <a:gd name="connsiteX0" fmla="*/ 0 w 21600"/>
              <a:gd name="connsiteY0" fmla="*/ 0 h 18944"/>
              <a:gd name="connsiteX1" fmla="*/ 21600 w 21600"/>
              <a:gd name="connsiteY1" fmla="*/ 0 h 18944"/>
              <a:gd name="connsiteX2" fmla="*/ 21600 w 21600"/>
              <a:gd name="connsiteY2" fmla="*/ 17322 h 18944"/>
              <a:gd name="connsiteX3" fmla="*/ 0 w 21600"/>
              <a:gd name="connsiteY3" fmla="*/ 18944 h 18944"/>
              <a:gd name="connsiteX4" fmla="*/ 0 w 21600"/>
              <a:gd name="connsiteY4" fmla="*/ 0 h 18944"/>
              <a:gd name="connsiteX0" fmla="*/ 0 w 21600"/>
              <a:gd name="connsiteY0" fmla="*/ 0 h 18944"/>
              <a:gd name="connsiteX1" fmla="*/ 21600 w 21600"/>
              <a:gd name="connsiteY1" fmla="*/ 0 h 18944"/>
              <a:gd name="connsiteX2" fmla="*/ 21600 w 21600"/>
              <a:gd name="connsiteY2" fmla="*/ 17322 h 18944"/>
              <a:gd name="connsiteX3" fmla="*/ 0 w 21600"/>
              <a:gd name="connsiteY3" fmla="*/ 18944 h 18944"/>
              <a:gd name="connsiteX4" fmla="*/ 0 w 21600"/>
              <a:gd name="connsiteY4" fmla="*/ 0 h 18944"/>
              <a:gd name="connsiteX0" fmla="*/ 0 w 21600"/>
              <a:gd name="connsiteY0" fmla="*/ 0 h 19350"/>
              <a:gd name="connsiteX1" fmla="*/ 21600 w 21600"/>
              <a:gd name="connsiteY1" fmla="*/ 0 h 19350"/>
              <a:gd name="connsiteX2" fmla="*/ 21600 w 21600"/>
              <a:gd name="connsiteY2" fmla="*/ 17322 h 19350"/>
              <a:gd name="connsiteX3" fmla="*/ 0 w 21600"/>
              <a:gd name="connsiteY3" fmla="*/ 19350 h 19350"/>
              <a:gd name="connsiteX4" fmla="*/ 0 w 21600"/>
              <a:gd name="connsiteY4" fmla="*/ 0 h 19350"/>
              <a:gd name="connsiteX0" fmla="*/ 0 w 21600"/>
              <a:gd name="connsiteY0" fmla="*/ 0 h 19350"/>
              <a:gd name="connsiteX1" fmla="*/ 21600 w 21600"/>
              <a:gd name="connsiteY1" fmla="*/ 0 h 19350"/>
              <a:gd name="connsiteX2" fmla="*/ 21600 w 21600"/>
              <a:gd name="connsiteY2" fmla="*/ 17322 h 19350"/>
              <a:gd name="connsiteX3" fmla="*/ 0 w 21600"/>
              <a:gd name="connsiteY3" fmla="*/ 19350 h 19350"/>
              <a:gd name="connsiteX4" fmla="*/ 0 w 21600"/>
              <a:gd name="connsiteY4" fmla="*/ 0 h 19350"/>
              <a:gd name="connsiteX0" fmla="*/ 0 w 21600"/>
              <a:gd name="connsiteY0" fmla="*/ 0 h 19350"/>
              <a:gd name="connsiteX1" fmla="*/ 21600 w 21600"/>
              <a:gd name="connsiteY1" fmla="*/ 0 h 19350"/>
              <a:gd name="connsiteX2" fmla="*/ 21600 w 21600"/>
              <a:gd name="connsiteY2" fmla="*/ 17322 h 19350"/>
              <a:gd name="connsiteX3" fmla="*/ 0 w 21600"/>
              <a:gd name="connsiteY3" fmla="*/ 19350 h 19350"/>
              <a:gd name="connsiteX4" fmla="*/ 0 w 21600"/>
              <a:gd name="connsiteY4" fmla="*/ 0 h 19350"/>
              <a:gd name="connsiteX0" fmla="*/ 0 w 21600"/>
              <a:gd name="connsiteY0" fmla="*/ 0 h 19350"/>
              <a:gd name="connsiteX1" fmla="*/ 21600 w 21600"/>
              <a:gd name="connsiteY1" fmla="*/ 0 h 19350"/>
              <a:gd name="connsiteX2" fmla="*/ 21600 w 21600"/>
              <a:gd name="connsiteY2" fmla="*/ 17322 h 19350"/>
              <a:gd name="connsiteX3" fmla="*/ 0 w 21600"/>
              <a:gd name="connsiteY3" fmla="*/ 19350 h 19350"/>
              <a:gd name="connsiteX4" fmla="*/ 0 w 21600"/>
              <a:gd name="connsiteY4" fmla="*/ 0 h 19350"/>
              <a:gd name="connsiteX0" fmla="*/ 0 w 21600"/>
              <a:gd name="connsiteY0" fmla="*/ 0 h 19691"/>
              <a:gd name="connsiteX1" fmla="*/ 21600 w 21600"/>
              <a:gd name="connsiteY1" fmla="*/ 0 h 19691"/>
              <a:gd name="connsiteX2" fmla="*/ 21600 w 21600"/>
              <a:gd name="connsiteY2" fmla="*/ 17322 h 19691"/>
              <a:gd name="connsiteX3" fmla="*/ 0 w 21600"/>
              <a:gd name="connsiteY3" fmla="*/ 19691 h 19691"/>
              <a:gd name="connsiteX4" fmla="*/ 0 w 21600"/>
              <a:gd name="connsiteY4" fmla="*/ 0 h 19691"/>
              <a:gd name="connsiteX0" fmla="*/ 0 w 21600"/>
              <a:gd name="connsiteY0" fmla="*/ 0 h 19691"/>
              <a:gd name="connsiteX1" fmla="*/ 21600 w 21600"/>
              <a:gd name="connsiteY1" fmla="*/ 0 h 19691"/>
              <a:gd name="connsiteX2" fmla="*/ 21600 w 21600"/>
              <a:gd name="connsiteY2" fmla="*/ 17322 h 19691"/>
              <a:gd name="connsiteX3" fmla="*/ 0 w 21600"/>
              <a:gd name="connsiteY3" fmla="*/ 19691 h 19691"/>
              <a:gd name="connsiteX4" fmla="*/ 0 w 21600"/>
              <a:gd name="connsiteY4" fmla="*/ 0 h 19691"/>
              <a:gd name="connsiteX0" fmla="*/ 0 w 21600"/>
              <a:gd name="connsiteY0" fmla="*/ 0 h 20032"/>
              <a:gd name="connsiteX1" fmla="*/ 21600 w 21600"/>
              <a:gd name="connsiteY1" fmla="*/ 0 h 20032"/>
              <a:gd name="connsiteX2" fmla="*/ 21600 w 21600"/>
              <a:gd name="connsiteY2" fmla="*/ 17322 h 20032"/>
              <a:gd name="connsiteX3" fmla="*/ 0 w 21600"/>
              <a:gd name="connsiteY3" fmla="*/ 20032 h 20032"/>
              <a:gd name="connsiteX4" fmla="*/ 0 w 21600"/>
              <a:gd name="connsiteY4" fmla="*/ 0 h 20032"/>
              <a:gd name="connsiteX0" fmla="*/ 0 w 21600"/>
              <a:gd name="connsiteY0" fmla="*/ 0 h 20032"/>
              <a:gd name="connsiteX1" fmla="*/ 21600 w 21600"/>
              <a:gd name="connsiteY1" fmla="*/ 0 h 20032"/>
              <a:gd name="connsiteX2" fmla="*/ 21600 w 21600"/>
              <a:gd name="connsiteY2" fmla="*/ 17322 h 20032"/>
              <a:gd name="connsiteX3" fmla="*/ 0 w 21600"/>
              <a:gd name="connsiteY3" fmla="*/ 20032 h 20032"/>
              <a:gd name="connsiteX4" fmla="*/ 0 w 21600"/>
              <a:gd name="connsiteY4" fmla="*/ 0 h 20032"/>
              <a:gd name="connsiteX0" fmla="*/ 0 w 21600"/>
              <a:gd name="connsiteY0" fmla="*/ 0 h 20032"/>
              <a:gd name="connsiteX1" fmla="*/ 21600 w 21600"/>
              <a:gd name="connsiteY1" fmla="*/ 0 h 20032"/>
              <a:gd name="connsiteX2" fmla="*/ 21600 w 21600"/>
              <a:gd name="connsiteY2" fmla="*/ 17322 h 20032"/>
              <a:gd name="connsiteX3" fmla="*/ 0 w 21600"/>
              <a:gd name="connsiteY3" fmla="*/ 20032 h 20032"/>
              <a:gd name="connsiteX4" fmla="*/ 0 w 21600"/>
              <a:gd name="connsiteY4" fmla="*/ 0 h 20032"/>
              <a:gd name="connsiteX0" fmla="*/ 0 w 21600"/>
              <a:gd name="connsiteY0" fmla="*/ 0 h 20032"/>
              <a:gd name="connsiteX1" fmla="*/ 21600 w 21600"/>
              <a:gd name="connsiteY1" fmla="*/ 0 h 20032"/>
              <a:gd name="connsiteX2" fmla="*/ 21600 w 21600"/>
              <a:gd name="connsiteY2" fmla="*/ 17322 h 20032"/>
              <a:gd name="connsiteX3" fmla="*/ 0 w 21600"/>
              <a:gd name="connsiteY3" fmla="*/ 20032 h 20032"/>
              <a:gd name="connsiteX4" fmla="*/ 0 w 21600"/>
              <a:gd name="connsiteY4" fmla="*/ 0 h 20032"/>
              <a:gd name="connsiteX0" fmla="*/ 0 w 21600"/>
              <a:gd name="connsiteY0" fmla="*/ 0 h 20032"/>
              <a:gd name="connsiteX1" fmla="*/ 21600 w 21600"/>
              <a:gd name="connsiteY1" fmla="*/ 0 h 20032"/>
              <a:gd name="connsiteX2" fmla="*/ 21600 w 21600"/>
              <a:gd name="connsiteY2" fmla="*/ 17322 h 20032"/>
              <a:gd name="connsiteX3" fmla="*/ 0 w 21600"/>
              <a:gd name="connsiteY3" fmla="*/ 20032 h 20032"/>
              <a:gd name="connsiteX4" fmla="*/ 0 w 21600"/>
              <a:gd name="connsiteY4" fmla="*/ 0 h 200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00" h="20032">
                <a:moveTo>
                  <a:pt x="0" y="0"/>
                </a:moveTo>
                <a:lnTo>
                  <a:pt x="21600" y="0"/>
                </a:lnTo>
                <a:lnTo>
                  <a:pt x="21600" y="17322"/>
                </a:lnTo>
                <a:cubicBezTo>
                  <a:pt x="10800" y="17322"/>
                  <a:pt x="8684" y="24776"/>
                  <a:pt x="0" y="20032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100000">
                <a:schemeClr val="bg2">
                  <a:tint val="40000"/>
                  <a:satMod val="1900000"/>
                  <a:alpha val="30000"/>
                </a:schemeClr>
              </a:gs>
              <a:gs pos="65000">
                <a:schemeClr val="bg2">
                  <a:shade val="100000"/>
                  <a:satMod val="600000"/>
                  <a:alpha val="0"/>
                </a:schemeClr>
              </a:gs>
            </a:gsLst>
            <a:lin ang="4800000" scaled="1"/>
          </a:gradFill>
          <a:ln w="317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524000"/>
          </a:xfrm>
          <a:prstGeom prst="rect">
            <a:avLst/>
          </a:prstGeom>
        </p:spPr>
        <p:txBody>
          <a:bodyPr vert="horz" lIns="0" tIns="9144" rIns="0" bIns="9144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2179638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1981200" cy="365125"/>
          </a:xfrm>
          <a:prstGeom prst="rect">
            <a:avLst/>
          </a:prstGeom>
        </p:spPr>
        <p:txBody>
          <a:bodyPr vert="horz" anchor="b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F2D8B80-BFD2-416B-A0A2-6952E0D11667}" type="datetimeFigureOut">
              <a:rPr lang="en-US"/>
              <a:pPr>
                <a:defRPr/>
              </a:pPr>
              <a:t>6/7/2009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438400" y="6356350"/>
            <a:ext cx="2895600" cy="365125"/>
          </a:xfrm>
          <a:prstGeom prst="rect">
            <a:avLst/>
          </a:prstGeom>
        </p:spPr>
        <p:txBody>
          <a:bodyPr vert="horz" lIns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356350"/>
            <a:ext cx="533400" cy="365125"/>
          </a:xfrm>
          <a:prstGeom prst="rect">
            <a:avLst/>
          </a:prstGeom>
        </p:spPr>
        <p:txBody>
          <a:bodyPr vert="horz" lIns="91440" rIns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21EB2C1-DC99-4A30-B576-CC4E19F74A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68" r:id="rId6"/>
    <p:sldLayoutId id="2147483667" r:id="rId7"/>
    <p:sldLayoutId id="2147483674" r:id="rId8"/>
    <p:sldLayoutId id="2147483675" r:id="rId9"/>
    <p:sldLayoutId id="2147483666" r:id="rId10"/>
    <p:sldLayoutId id="214748366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800" b="1" kern="1200">
          <a:ln w="500">
            <a:solidFill>
              <a:schemeClr val="tx2">
                <a:shade val="20000"/>
                <a:satMod val="350000"/>
              </a:schemeClr>
            </a:solidFill>
          </a:ln>
          <a:solidFill>
            <a:srgbClr val="FFFFD2"/>
          </a:solidFill>
          <a:effectLst>
            <a:outerShdw blurRad="30000" dist="30000" dir="2700000" algn="tl" rotWithShape="0">
              <a:schemeClr val="bg2">
                <a:shade val="45000"/>
                <a:satMod val="150000"/>
                <a:alpha val="90000"/>
              </a:scheme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FFFFD2"/>
          </a:solidFill>
          <a:latin typeface="Corbe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FFFFD2"/>
          </a:solidFill>
          <a:latin typeface="Corbe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FFFFD2"/>
          </a:solidFill>
          <a:latin typeface="Corbe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FFFFD2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800" b="1">
          <a:solidFill>
            <a:srgbClr val="FFFFD2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800" b="1">
          <a:solidFill>
            <a:srgbClr val="FFFFD2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800" b="1">
          <a:solidFill>
            <a:srgbClr val="FFFFD2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800" b="1">
          <a:solidFill>
            <a:srgbClr val="FFFFD2"/>
          </a:solidFill>
          <a:latin typeface="Corbel" pitchFamily="34" charset="0"/>
        </a:defRPr>
      </a:lvl9pPr>
    </p:titleStyle>
    <p:bodyStyle>
      <a:lvl1pPr marL="319088" indent="-3190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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63023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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22338" indent="-273050" algn="l" rtl="0" eaLnBrk="0" fontAlgn="base" hangingPunct="0">
        <a:spcBef>
          <a:spcPct val="20000"/>
        </a:spcBef>
        <a:spcAft>
          <a:spcPct val="0"/>
        </a:spcAft>
        <a:buClr>
          <a:srgbClr val="FF953E"/>
        </a:buClr>
        <a:buFont typeface="Wingdings 2" pitchFamily="18" charset="2"/>
        <a:buChar char="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28600" algn="l" rtl="0" eaLnBrk="0" fontAlgn="base" hangingPunct="0">
        <a:spcBef>
          <a:spcPct val="20000"/>
        </a:spcBef>
        <a:spcAft>
          <a:spcPct val="0"/>
        </a:spcAft>
        <a:buClr>
          <a:srgbClr val="F8BD52"/>
        </a:buClr>
        <a:buFont typeface="Wingdings 2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25575" indent="-228600" algn="l" rtl="0" eaLnBrk="0" fontAlgn="base" hangingPunct="0">
        <a:spcBef>
          <a:spcPct val="20000"/>
        </a:spcBef>
        <a:spcAft>
          <a:spcPct val="0"/>
        </a:spcAft>
        <a:buClr>
          <a:srgbClr val="46A6BD"/>
        </a:buClr>
        <a:buFont typeface="Wingdings 2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73352" indent="-228600" algn="l" rtl="0" eaLnBrk="1" latinLnBrk="0" hangingPunct="1">
        <a:spcBef>
          <a:spcPct val="20000"/>
        </a:spcBef>
        <a:buClr>
          <a:schemeClr val="accent6"/>
        </a:buClr>
        <a:buFont typeface="Wingdings 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11096" indent="-228600" algn="l" rtl="0" eaLnBrk="1" latinLnBrk="0" hangingPunct="1">
        <a:spcBef>
          <a:spcPct val="20000"/>
        </a:spcBef>
        <a:buClr>
          <a:schemeClr val="tx2"/>
        </a:buClr>
        <a:buFont typeface="Wingdings 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21408" indent="-182880" algn="l" rtl="0" eaLnBrk="1" latinLnBrk="0" hangingPunct="1">
        <a:spcBef>
          <a:spcPct val="20000"/>
        </a:spcBef>
        <a:buClr>
          <a:schemeClr val="tx2"/>
        </a:buClr>
        <a:buFont typeface="Wingdings 2"/>
        <a:buChar char="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22576" indent="-182880" algn="l" rtl="0" eaLnBrk="1" latinLnBrk="0" hangingPunct="1">
        <a:spcBef>
          <a:spcPct val="20000"/>
        </a:spcBef>
        <a:buClr>
          <a:schemeClr val="tx2"/>
        </a:buClr>
        <a:buFont typeface="Wingdings 2"/>
        <a:buChar char="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2.bin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tint val="100000"/>
                    <a:satMod val="250000"/>
                  </a:schemeClr>
                </a:solidFill>
              </a:rPr>
              <a:t>Disaster Planning with AHLTA</a:t>
            </a:r>
            <a:endParaRPr lang="en-US" dirty="0">
              <a:solidFill>
                <a:schemeClr val="tx2">
                  <a:tint val="100000"/>
                  <a:satMod val="2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0063" y="1560513"/>
            <a:ext cx="5105400" cy="12192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to do to document care and get workload credit when AHLTA goes down.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tint val="100000"/>
                    <a:satMod val="250000"/>
                  </a:schemeClr>
                </a:solidFill>
              </a:rPr>
              <a:t>Dealing with undocumented AHLTA appointments</a:t>
            </a:r>
            <a:endParaRPr lang="en-US" dirty="0">
              <a:solidFill>
                <a:schemeClr val="tx2">
                  <a:tint val="100000"/>
                  <a:satMod val="2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20040" indent="-320040" eaLnBrk="1" fontAlgn="auto" hangingPunct="1">
              <a:spcAft>
                <a:spcPts val="0"/>
              </a:spcAft>
              <a:buFont typeface="Wingdings 2"/>
              <a:buChar char=""/>
              <a:defRPr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need to cancel the appointment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 2"/>
              <a:buChar char=""/>
              <a:defRPr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Leave it alone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 2"/>
              <a:buChar char=""/>
              <a:defRPr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 will be automatically removed from the system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 2"/>
              <a:buChar char=""/>
              <a:defRPr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If you have documented A/P and signed it, the encounter is complete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 2"/>
              <a:buChar char=""/>
              <a:defRPr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Either way, there is nothing more to do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tint val="100000"/>
                    <a:satMod val="250000"/>
                  </a:schemeClr>
                </a:solidFill>
              </a:rPr>
              <a:t>Points of Contact</a:t>
            </a:r>
            <a:endParaRPr lang="en-US" dirty="0">
              <a:solidFill>
                <a:schemeClr val="tx2">
                  <a:tint val="100000"/>
                  <a:satMod val="2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mtClean="0">
                <a:effectLst>
                  <a:outerShdw blurRad="38100" dist="38100" dir="2700000" algn="tl">
                    <a:srgbClr val="30356E"/>
                  </a:outerShdw>
                </a:effectLst>
              </a:rPr>
              <a:t>NAVMEDEAST</a:t>
            </a:r>
          </a:p>
          <a:p>
            <a:pPr lvl="1" eaLnBrk="1" hangingPunct="1"/>
            <a:r>
              <a:rPr lang="en-US" smtClean="0">
                <a:effectLst>
                  <a:outerShdw blurRad="38100" dist="38100" dir="2700000" algn="tl">
                    <a:srgbClr val="30356E"/>
                  </a:outerShdw>
                </a:effectLst>
              </a:rPr>
              <a:t>CDR Tom Chupp, NMC Portsmouth</a:t>
            </a:r>
          </a:p>
          <a:p>
            <a:pPr lvl="1" eaLnBrk="1" hangingPunct="1"/>
            <a:r>
              <a:rPr lang="en-US" smtClean="0">
                <a:effectLst>
                  <a:outerShdw blurRad="38100" dist="38100" dir="2700000" algn="tl">
                    <a:srgbClr val="30356E"/>
                  </a:outerShdw>
                </a:effectLst>
              </a:rPr>
              <a:t>LCDR Mike Williams, NH Pensacola</a:t>
            </a:r>
          </a:p>
          <a:p>
            <a:pPr eaLnBrk="1" hangingPunct="1"/>
            <a:r>
              <a:rPr lang="en-US" smtClean="0">
                <a:effectLst>
                  <a:outerShdw blurRad="38100" dist="38100" dir="2700000" algn="tl">
                    <a:srgbClr val="30356E"/>
                  </a:outerShdw>
                </a:effectLst>
              </a:rPr>
              <a:t>NAVMEDWEST</a:t>
            </a:r>
          </a:p>
          <a:p>
            <a:pPr lvl="1" eaLnBrk="1" hangingPunct="1"/>
            <a:r>
              <a:rPr lang="en-US" smtClean="0">
                <a:effectLst>
                  <a:outerShdw blurRad="38100" dist="38100" dir="2700000" algn="tl">
                    <a:srgbClr val="30356E"/>
                  </a:outerShdw>
                </a:effectLst>
              </a:rPr>
              <a:t>CAPT Michael Hoffer, NMC San Diego</a:t>
            </a:r>
          </a:p>
          <a:p>
            <a:pPr lvl="1" eaLnBrk="1" hangingPunct="1"/>
            <a:r>
              <a:rPr lang="en-US" smtClean="0">
                <a:effectLst>
                  <a:outerShdw blurRad="38100" dist="38100" dir="2700000" algn="tl">
                    <a:srgbClr val="30356E"/>
                  </a:outerShdw>
                </a:effectLst>
              </a:rPr>
              <a:t>CDR Reid Holtzclaw, NH Bremerton</a:t>
            </a:r>
          </a:p>
          <a:p>
            <a:pPr eaLnBrk="1" hangingPunct="1"/>
            <a:r>
              <a:rPr lang="en-US" smtClean="0">
                <a:effectLst>
                  <a:outerShdw blurRad="38100" dist="38100" dir="2700000" algn="tl">
                    <a:srgbClr val="30356E"/>
                  </a:outerShdw>
                </a:effectLst>
              </a:rPr>
              <a:t>NCA</a:t>
            </a:r>
          </a:p>
          <a:p>
            <a:pPr lvl="1" eaLnBrk="1" hangingPunct="1"/>
            <a:r>
              <a:rPr lang="en-US" smtClean="0">
                <a:effectLst>
                  <a:outerShdw blurRad="38100" dist="38100" dir="2700000" algn="tl">
                    <a:srgbClr val="30356E"/>
                  </a:outerShdw>
                </a:effectLst>
              </a:rPr>
              <a:t>LCDR Mike Feeser, NMC  Pax River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/>
          </p:cNvSpPr>
          <p:nvPr>
            <p:ph type="title"/>
          </p:nvPr>
        </p:nvSpPr>
        <p:spPr bwMode="auto">
          <a:noFill/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en-US" smtClean="0">
                <a:ln>
                  <a:noFill/>
                </a:ln>
                <a:effectLst/>
              </a:rPr>
              <a:t>Resources</a:t>
            </a:r>
          </a:p>
        </p:txBody>
      </p:sp>
      <p:sp>
        <p:nvSpPr>
          <p:cNvPr id="3891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AHLTA Guidance Document</a:t>
            </a:r>
          </a:p>
          <a:p>
            <a:pPr lvl="1"/>
            <a:r>
              <a:rPr lang="en-US" smtClean="0"/>
              <a:t>See AHLTA Downtime Guidance Appendix</a:t>
            </a:r>
          </a:p>
          <a:p>
            <a:r>
              <a:rPr lang="en-US" smtClean="0"/>
              <a:t>USAFP Website</a:t>
            </a:r>
          </a:p>
          <a:p>
            <a:pPr lvl="1"/>
            <a:r>
              <a:rPr lang="en-US" smtClean="0"/>
              <a:t>http://www.usafp.org/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307975"/>
            <a:ext cx="8229600" cy="1524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tint val="100000"/>
                    <a:satMod val="250000"/>
                  </a:schemeClr>
                </a:solidFill>
              </a:rPr>
              <a:t>Objectives</a:t>
            </a:r>
            <a:endParaRPr lang="en-US" dirty="0">
              <a:solidFill>
                <a:schemeClr val="tx2">
                  <a:tint val="100000"/>
                  <a:satMod val="2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US" smtClean="0">
                <a:effectLst>
                  <a:outerShdw blurRad="38100" dist="38100" dir="2700000" algn="tl">
                    <a:srgbClr val="30356E"/>
                  </a:outerShdw>
                </a:effectLst>
              </a:rPr>
              <a:t>Discuss reasons for AHLTA downtime</a:t>
            </a:r>
          </a:p>
          <a:p>
            <a:pPr eaLnBrk="1" hangingPunct="1"/>
            <a:r>
              <a:rPr lang="en-US" smtClean="0">
                <a:effectLst>
                  <a:outerShdw blurRad="38100" dist="38100" dir="2700000" algn="tl">
                    <a:srgbClr val="30356E"/>
                  </a:outerShdw>
                </a:effectLst>
              </a:rPr>
              <a:t>Discuss how to prepare for AHLTA down times</a:t>
            </a:r>
          </a:p>
          <a:p>
            <a:pPr eaLnBrk="1" hangingPunct="1"/>
            <a:r>
              <a:rPr lang="en-US" smtClean="0">
                <a:effectLst>
                  <a:outerShdw blurRad="38100" dist="38100" dir="2700000" algn="tl">
                    <a:srgbClr val="30356E"/>
                  </a:outerShdw>
                </a:effectLst>
              </a:rPr>
              <a:t>Documentation and coding during AHLTA down times</a:t>
            </a:r>
          </a:p>
          <a:p>
            <a:pPr eaLnBrk="1" hangingPunct="1"/>
            <a:r>
              <a:rPr lang="en-US" smtClean="0">
                <a:effectLst>
                  <a:outerShdw blurRad="38100" dist="38100" dir="2700000" algn="tl">
                    <a:srgbClr val="30356E"/>
                  </a:outerShdw>
                </a:effectLst>
              </a:rPr>
              <a:t>Documentation tools</a:t>
            </a:r>
          </a:p>
          <a:p>
            <a:pPr eaLnBrk="1" hangingPunct="1"/>
            <a:r>
              <a:rPr lang="en-US" smtClean="0">
                <a:effectLst>
                  <a:outerShdw blurRad="38100" dist="38100" dir="2700000" algn="tl">
                    <a:srgbClr val="30356E"/>
                  </a:outerShdw>
                </a:effectLst>
              </a:rPr>
              <a:t>What to do with generated AHLTA encounters without documentation</a:t>
            </a:r>
          </a:p>
          <a:p>
            <a:pPr eaLnBrk="1" hangingPunct="1"/>
            <a:r>
              <a:rPr lang="en-US" smtClean="0">
                <a:effectLst>
                  <a:outerShdw blurRad="38100" dist="38100" dir="2700000" algn="tl">
                    <a:srgbClr val="30356E"/>
                  </a:outerShdw>
                </a:effectLst>
              </a:rPr>
              <a:t>Points of contact and resources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153400" cy="1524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tint val="100000"/>
                    <a:satMod val="250000"/>
                  </a:schemeClr>
                </a:solidFill>
              </a:rPr>
              <a:t>Reasons why AHLTA goes down</a:t>
            </a:r>
            <a:endParaRPr lang="en-US" dirty="0">
              <a:solidFill>
                <a:schemeClr val="tx2">
                  <a:tint val="100000"/>
                  <a:satMod val="2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20040" indent="-320040" eaLnBrk="1" fontAlgn="auto" hangingPunct="1">
              <a:spcAft>
                <a:spcPts val="0"/>
              </a:spcAft>
              <a:buFont typeface="Wingdings 2"/>
              <a:buChar char=""/>
              <a:defRPr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Loss of network between MTF and LCS* site (ex. Between 29 Palms and Camp Pendleton)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 2"/>
              <a:buChar char=""/>
              <a:defRPr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Failure of the CDR or a FEPS**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 2"/>
              <a:buChar char=""/>
              <a:defRPr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CHCS I failure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 2"/>
              <a:buChar char=""/>
              <a:defRPr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MTF network failure 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 2"/>
              <a:buChar char=""/>
              <a:defRPr/>
            </a:pP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630936" lvl="1" indent="-274320" eaLnBrk="1" fontAlgn="auto" hangingPunct="1">
              <a:spcAft>
                <a:spcPts val="0"/>
              </a:spcAft>
              <a:buFont typeface="Wingdings 2"/>
              <a:buChar char=""/>
              <a:defRPr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*LCS – local cache server</a:t>
            </a:r>
          </a:p>
          <a:p>
            <a:pPr marL="630936" lvl="1" indent="-274320" eaLnBrk="1" fontAlgn="auto" hangingPunct="1">
              <a:spcAft>
                <a:spcPts val="0"/>
              </a:spcAft>
              <a:buFont typeface="Wingdings 2"/>
              <a:buChar char=""/>
              <a:defRPr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**FEPS – front-end processing server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tint val="100000"/>
                    <a:satMod val="250000"/>
                  </a:schemeClr>
                </a:solidFill>
              </a:rPr>
              <a:t>Preparing for AHLTA Down Time</a:t>
            </a:r>
            <a:endParaRPr lang="en-US" dirty="0">
              <a:solidFill>
                <a:schemeClr val="tx2">
                  <a:tint val="100000"/>
                  <a:satMod val="2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79638"/>
            <a:ext cx="8382000" cy="4114800"/>
          </a:xfrm>
        </p:spPr>
        <p:txBody>
          <a:bodyPr>
            <a:normAutofit/>
          </a:bodyPr>
          <a:lstStyle/>
          <a:p>
            <a:pPr eaLnBrk="1" hangingPunct="1"/>
            <a:r>
              <a:rPr lang="en-US" smtClean="0">
                <a:effectLst>
                  <a:outerShdw blurRad="38100" dist="38100" dir="2700000" algn="tl">
                    <a:srgbClr val="30356E"/>
                  </a:outerShdw>
                </a:effectLst>
              </a:rPr>
              <a:t>Prepare file boxes and hanging file folders</a:t>
            </a:r>
          </a:p>
          <a:p>
            <a:pPr eaLnBrk="1" hangingPunct="1"/>
            <a:r>
              <a:rPr lang="en-US" smtClean="0">
                <a:effectLst>
                  <a:outerShdw blurRad="38100" dist="38100" dir="2700000" algn="tl">
                    <a:srgbClr val="30356E"/>
                  </a:outerShdw>
                </a:effectLst>
              </a:rPr>
              <a:t>Make manila folders for SF600’s, lab chits, x-ray chits, SF513’s, etc…place in hanging folders</a:t>
            </a:r>
          </a:p>
          <a:p>
            <a:pPr eaLnBrk="1" hangingPunct="1"/>
            <a:r>
              <a:rPr lang="en-US" smtClean="0">
                <a:effectLst>
                  <a:outerShdw blurRad="38100" dist="38100" dir="2700000" algn="tl">
                    <a:srgbClr val="30356E"/>
                  </a:outerShdw>
                </a:effectLst>
              </a:rPr>
              <a:t>Have the boxes stationed at convenient locations in the clinic</a:t>
            </a:r>
          </a:p>
          <a:p>
            <a:pPr eaLnBrk="1" hangingPunct="1"/>
            <a:r>
              <a:rPr lang="en-US" smtClean="0">
                <a:effectLst>
                  <a:outerShdw blurRad="38100" dist="38100" dir="2700000" algn="tl">
                    <a:srgbClr val="30356E"/>
                  </a:outerShdw>
                </a:effectLst>
              </a:rPr>
              <a:t>Pull the manila folders out and place them in the exam rooms if AHLTA goes down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tint val="100000"/>
                    <a:satMod val="250000"/>
                  </a:schemeClr>
                </a:solidFill>
              </a:rPr>
              <a:t>Documenting during down times   </a:t>
            </a:r>
            <a:r>
              <a:rPr lang="en-US" sz="3200" dirty="0" smtClean="0">
                <a:solidFill>
                  <a:schemeClr val="tx2">
                    <a:tint val="100000"/>
                    <a:satMod val="250000"/>
                  </a:schemeClr>
                </a:solidFill>
              </a:rPr>
              <a:t>1 of 2</a:t>
            </a:r>
            <a:endParaRPr lang="en-US" dirty="0">
              <a:solidFill>
                <a:schemeClr val="tx2">
                  <a:tint val="100000"/>
                  <a:satMod val="2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20040" indent="-320040" eaLnBrk="1" fontAlgn="auto" hangingPunct="1">
              <a:spcAft>
                <a:spcPts val="0"/>
              </a:spcAft>
              <a:buFont typeface="Wingdings 2"/>
              <a:buChar char=""/>
              <a:defRPr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If not in fail-over mode, must document on paper or wait until AHLTA comes back up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 2"/>
              <a:buChar char=""/>
              <a:defRPr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If on paper, document care on SF600 and place in chart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 2"/>
              <a:buChar char=""/>
              <a:defRPr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Once AHLTA comes back up, complete A/P Module and sign encounter </a:t>
            </a:r>
          </a:p>
          <a:p>
            <a:pPr marL="630936" lvl="1" indent="-274320" eaLnBrk="1" fontAlgn="auto" hangingPunct="1">
              <a:spcAft>
                <a:spcPts val="0"/>
              </a:spcAft>
              <a:buFont typeface="Wingdings 2"/>
              <a:buChar char=""/>
              <a:defRPr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provides signed encounter, but it will require manual coding for workload credit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tint val="100000"/>
                    <a:satMod val="250000"/>
                  </a:schemeClr>
                </a:solidFill>
              </a:rPr>
              <a:t>Documenting during down times   </a:t>
            </a:r>
            <a:r>
              <a:rPr lang="en-US" sz="3200" dirty="0" smtClean="0">
                <a:solidFill>
                  <a:schemeClr val="tx2">
                    <a:tint val="100000"/>
                    <a:satMod val="250000"/>
                  </a:schemeClr>
                </a:solidFill>
              </a:rPr>
              <a:t>2 of 2</a:t>
            </a:r>
            <a:endParaRPr lang="en-US" dirty="0">
              <a:solidFill>
                <a:schemeClr val="tx2">
                  <a:tint val="100000"/>
                  <a:satMod val="2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20040" indent="-320040" eaLnBrk="1" fontAlgn="auto" hangingPunct="1">
              <a:spcAft>
                <a:spcPts val="0"/>
              </a:spcAft>
              <a:buFont typeface="Wingdings 2"/>
              <a:buChar char=""/>
              <a:defRPr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If documenting completely on paper</a:t>
            </a:r>
          </a:p>
          <a:p>
            <a:pPr marL="630936" lvl="1" indent="-274320" eaLnBrk="1" fontAlgn="auto" hangingPunct="1">
              <a:spcAft>
                <a:spcPts val="0"/>
              </a:spcAft>
              <a:buFont typeface="Wingdings 2"/>
              <a:buChar char=""/>
              <a:defRPr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Document care on SF600, including A/P and signature</a:t>
            </a:r>
          </a:p>
          <a:p>
            <a:pPr marL="630936" lvl="1" indent="-274320" eaLnBrk="1" fontAlgn="auto" hangingPunct="1">
              <a:spcAft>
                <a:spcPts val="0"/>
              </a:spcAft>
              <a:buFont typeface="Wingdings 2"/>
              <a:buChar char=""/>
              <a:defRPr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Place document in paper chart</a:t>
            </a:r>
          </a:p>
          <a:p>
            <a:pPr marL="630936" lvl="1" indent="-274320" eaLnBrk="1" fontAlgn="auto" hangingPunct="1">
              <a:spcAft>
                <a:spcPts val="0"/>
              </a:spcAft>
              <a:buFont typeface="Wingdings 2"/>
              <a:buChar char=""/>
              <a:defRPr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Complete coding bubble-sheet for coders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 2"/>
              <a:buChar char=""/>
              <a:defRPr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fail-over mode, continue to document, code and sign normally</a:t>
            </a:r>
          </a:p>
          <a:p>
            <a:pPr marL="630936" lvl="1" indent="-274320" eaLnBrk="1" fontAlgn="auto" hangingPunct="1">
              <a:spcAft>
                <a:spcPts val="0"/>
              </a:spcAft>
              <a:buFont typeface="Wingdings 2"/>
              <a:buChar char=""/>
              <a:defRPr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the CDR comes back up, the LCS will forward the documentation for credit and storage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/>
          </p:cNvSpPr>
          <p:nvPr>
            <p:ph type="title"/>
          </p:nvPr>
        </p:nvSpPr>
        <p:spPr bwMode="auto">
          <a:noFill/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en-US" smtClean="0">
                <a:ln>
                  <a:noFill/>
                </a:ln>
                <a:effectLst/>
              </a:rPr>
              <a:t>Documentation tools</a:t>
            </a:r>
          </a:p>
        </p:txBody>
      </p:sp>
      <p:sp>
        <p:nvSpPr>
          <p:cNvPr id="37891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Paper SF 600 (the old way of documenting)</a:t>
            </a:r>
          </a:p>
          <a:p>
            <a:r>
              <a:rPr lang="en-US" smtClean="0"/>
              <a:t>SF 600 overprints</a:t>
            </a:r>
          </a:p>
          <a:p>
            <a:pPr lvl="1"/>
            <a:r>
              <a:rPr lang="en-US" smtClean="0"/>
              <a:t>Replaces the AHLTA note</a:t>
            </a:r>
          </a:p>
          <a:p>
            <a:pPr lvl="1"/>
            <a:r>
              <a:rPr lang="en-US" smtClean="0"/>
              <a:t>Requires placement in the paper record</a:t>
            </a:r>
          </a:p>
          <a:p>
            <a:pPr lvl="1"/>
            <a:r>
              <a:rPr lang="en-US" smtClean="0"/>
              <a:t>May be scanned into AHLTA</a:t>
            </a:r>
          </a:p>
          <a:p>
            <a:r>
              <a:rPr lang="en-US" smtClean="0"/>
              <a:t>Worksheets</a:t>
            </a:r>
          </a:p>
          <a:p>
            <a:pPr lvl="1"/>
            <a:r>
              <a:rPr lang="en-US" smtClean="0"/>
              <a:t>Relevant data for later documentation into AHLTA</a:t>
            </a:r>
          </a:p>
          <a:p>
            <a:pPr lvl="1"/>
            <a:r>
              <a:rPr lang="en-US" smtClean="0"/>
              <a:t>Can be configured for TELCONs as well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Picture 5"/>
          <p:cNvPicPr>
            <a:picLocks noChangeAspect="1" noChangeArrowheads="1"/>
          </p:cNvPicPr>
          <p:nvPr/>
        </p:nvPicPr>
        <p:blipFill>
          <a:blip r:embed="rId4" cstate="print"/>
          <a:srcRect l="23125" t="10938" r="21249" b="6776"/>
          <a:stretch>
            <a:fillRect/>
          </a:stretch>
        </p:blipFill>
        <p:spPr bwMode="auto">
          <a:xfrm>
            <a:off x="228600" y="1143000"/>
            <a:ext cx="410845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5" name="Picture 3"/>
          <p:cNvPicPr>
            <a:picLocks noChangeAspect="1" noChangeArrowheads="1"/>
          </p:cNvPicPr>
          <p:nvPr/>
        </p:nvPicPr>
        <p:blipFill>
          <a:blip r:embed="rId5" cstate="print"/>
          <a:srcRect l="26250" t="14844" r="27499" b="12500"/>
          <a:stretch>
            <a:fillRect/>
          </a:stretch>
        </p:blipFill>
        <p:spPr bwMode="auto">
          <a:xfrm>
            <a:off x="4572000" y="1143000"/>
            <a:ext cx="4365625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457200" y="304800"/>
            <a:ext cx="7924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>
                <a:solidFill>
                  <a:srgbClr val="E2D368"/>
                </a:solidFill>
                <a:latin typeface="Corbel" pitchFamily="34" charset="0"/>
              </a:rPr>
              <a:t>SF 600 Overprints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8001000" y="152400"/>
          <a:ext cx="914400" cy="771525"/>
        </p:xfrm>
        <a:graphic>
          <a:graphicData uri="http://schemas.openxmlformats.org/presentationml/2006/ole">
            <p:oleObj spid="_x0000_s1027" name="Acrobat Document" showAsIcon="1" r:id="rId6" imgW="914400" imgH="771480" progId="AcroExch.Document.7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Picture 6"/>
          <p:cNvPicPr>
            <a:picLocks noChangeAspect="1" noChangeArrowheads="1"/>
          </p:cNvPicPr>
          <p:nvPr/>
        </p:nvPicPr>
        <p:blipFill>
          <a:blip r:embed="rId4" cstate="print"/>
          <a:srcRect l="23750" t="7813" r="21875" b="6250"/>
          <a:stretch>
            <a:fillRect/>
          </a:stretch>
        </p:blipFill>
        <p:spPr bwMode="auto">
          <a:xfrm>
            <a:off x="1905000" y="152400"/>
            <a:ext cx="5183188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8001000" y="152400"/>
          <a:ext cx="914400" cy="771525"/>
        </p:xfrm>
        <a:graphic>
          <a:graphicData uri="http://schemas.openxmlformats.org/presentationml/2006/ole">
            <p:oleObj spid="_x0000_s2050" name="Acrobat Document" showAsIcon="1" r:id="rId5" imgW="914400" imgH="771480" progId="AcroExch.Document.7">
              <p:embed/>
            </p:oleObj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Deluxe">
  <a:themeElements>
    <a:clrScheme name="Deluxe">
      <a:dk1>
        <a:sysClr val="windowText" lastClr="000000"/>
      </a:dk1>
      <a:lt1>
        <a:sysClr val="window" lastClr="FFFFFF"/>
      </a:lt1>
      <a:dk2>
        <a:srgbClr val="30356E"/>
      </a:dk2>
      <a:lt2>
        <a:srgbClr val="FFF9E5"/>
      </a:lt2>
      <a:accent1>
        <a:srgbClr val="CC4757"/>
      </a:accent1>
      <a:accent2>
        <a:srgbClr val="FF6F61"/>
      </a:accent2>
      <a:accent3>
        <a:srgbClr val="FF953E"/>
      </a:accent3>
      <a:accent4>
        <a:srgbClr val="F8BD52"/>
      </a:accent4>
      <a:accent5>
        <a:srgbClr val="46A6BD"/>
      </a:accent5>
      <a:accent6>
        <a:srgbClr val="5488BC"/>
      </a:accent6>
      <a:hlink>
        <a:srgbClr val="FA7D7A"/>
      </a:hlink>
      <a:folHlink>
        <a:srgbClr val="FFCF3E"/>
      </a:folHlink>
    </a:clrScheme>
    <a:fontScheme name="Deluxe">
      <a:majorFont>
        <a:latin typeface="Corbel"/>
        <a:ea typeface=""/>
        <a:cs typeface=""/>
        <a:font script="Jpan" typeface="HGｺﾞｼｯｸM"/>
        <a:font script="Hang" typeface="HY엽서L"/>
        <a:font script="Hans" typeface="华文新魏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新魏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Deluxe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280000"/>
              </a:schemeClr>
            </a:gs>
            <a:gs pos="14000">
              <a:schemeClr val="phClr">
                <a:tint val="37000"/>
                <a:satMod val="250000"/>
              </a:schemeClr>
            </a:gs>
            <a:gs pos="45000">
              <a:schemeClr val="phClr">
                <a:tint val="53000"/>
                <a:satMod val="220000"/>
              </a:schemeClr>
            </a:gs>
            <a:gs pos="65000">
              <a:schemeClr val="phClr">
                <a:tint val="53000"/>
                <a:satMod val="220000"/>
              </a:schemeClr>
            </a:gs>
            <a:gs pos="86000">
              <a:schemeClr val="phClr">
                <a:tint val="42000"/>
                <a:satMod val="240000"/>
              </a:schemeClr>
            </a:gs>
            <a:gs pos="100000">
              <a:schemeClr val="phClr">
                <a:tint val="20000"/>
                <a:satMod val="23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0000">
              <a:schemeClr val="phClr">
                <a:satMod val="150000"/>
              </a:schemeClr>
            </a:gs>
            <a:gs pos="100000">
              <a:schemeClr val="phClr">
                <a:tint val="75000"/>
                <a:satMod val="200000"/>
              </a:schemeClr>
            </a:gs>
          </a:gsLst>
          <a:lin ang="16200000" scaled="1"/>
        </a:gradFill>
      </a:fillStyleLst>
      <a:lnStyleLst>
        <a:ln w="9525" cap="flat" cmpd="sng" algn="ctr">
          <a:solidFill>
            <a:schemeClr val="phClr">
              <a:satMod val="14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prstMaterial="powder">
            <a:bevelT w="152400"/>
            <a:contourClr>
              <a:schemeClr val="phClr"/>
            </a:contourClr>
          </a:sp3d>
        </a:effectStyle>
        <a:effectStyle>
          <a:effectLst>
            <a:reflection blurRad="12700" stA="26000" endPos="28000" dist="38100" dir="5400000" sy="-100000"/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prstMaterial="powder">
            <a:bevelT w="190500" h="1016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3000"/>
                <a:satMod val="1550000"/>
              </a:schemeClr>
            </a:gs>
            <a:gs pos="1000">
              <a:schemeClr val="phClr">
                <a:tint val="48000"/>
                <a:satMod val="1550000"/>
              </a:schemeClr>
            </a:gs>
            <a:gs pos="90000">
              <a:schemeClr val="phClr">
                <a:shade val="18000"/>
                <a:satMod val="275000"/>
              </a:schemeClr>
            </a:gs>
          </a:gsLst>
          <a:path path="circle">
            <a:fillToRect r="210000" b="300000"/>
          </a:path>
        </a:gradFill>
        <a:gradFill rotWithShape="1">
          <a:gsLst>
            <a:gs pos="5000">
              <a:schemeClr val="phClr">
                <a:tint val="38000"/>
                <a:satMod val="1800000"/>
              </a:schemeClr>
            </a:gs>
            <a:gs pos="5000">
              <a:schemeClr val="phClr">
                <a:tint val="40000"/>
                <a:satMod val="1800000"/>
              </a:schemeClr>
            </a:gs>
            <a:gs pos="90000">
              <a:schemeClr val="phClr">
                <a:shade val="18000"/>
                <a:satMod val="275000"/>
              </a:schemeClr>
            </a:gs>
          </a:gsLst>
          <a:path path="circle">
            <a:fillToRect l="20000" t="30000" r="135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Deluxe</Template>
  <TotalTime>153</TotalTime>
  <Words>441</Words>
  <Application>Microsoft Office PowerPoint</Application>
  <PresentationFormat>On-screen Show (4:3)</PresentationFormat>
  <Paragraphs>76</Paragraphs>
  <Slides>12</Slides>
  <Notes>12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Deluxe</vt:lpstr>
      <vt:lpstr>Acrobat Document</vt:lpstr>
      <vt:lpstr>Disaster Planning with AHLTA</vt:lpstr>
      <vt:lpstr>Objectives</vt:lpstr>
      <vt:lpstr>Reasons why AHLTA goes down</vt:lpstr>
      <vt:lpstr>Preparing for AHLTA Down Time</vt:lpstr>
      <vt:lpstr>Documenting during down times   1 of 2</vt:lpstr>
      <vt:lpstr>Documenting during down times   2 of 2</vt:lpstr>
      <vt:lpstr>Documentation tools</vt:lpstr>
      <vt:lpstr>Slide 8</vt:lpstr>
      <vt:lpstr>Slide 9</vt:lpstr>
      <vt:lpstr>Dealing with undocumented AHLTA appointments</vt:lpstr>
      <vt:lpstr>Points of Contact</vt:lpstr>
      <vt:lpstr>Resources</vt:lpstr>
    </vt:vector>
  </TitlesOfParts>
  <Company>BUMED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Disaster Planning with AHLTA</dc:title>
  <dc:creator>Bob Marshall</dc:creator>
  <cp:lastModifiedBy>Bob Marshall</cp:lastModifiedBy>
  <cp:revision>14</cp:revision>
  <dcterms:created xsi:type="dcterms:W3CDTF">2009-02-16T15:17:56Z</dcterms:created>
  <dcterms:modified xsi:type="dcterms:W3CDTF">2009-06-07T23:30:55Z</dcterms:modified>
</cp:coreProperties>
</file>