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63" r:id="rId5"/>
    <p:sldId id="261" r:id="rId6"/>
    <p:sldId id="264" r:id="rId7"/>
    <p:sldId id="265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42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B159E-BABC-489B-9E1D-1CBD0910A9E2}" type="datetimeFigureOut">
              <a:rPr lang="en-US" smtClean="0"/>
              <a:pPr/>
              <a:t>1/13/2012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365B8-186E-43DA-86AC-86DCF34EA7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B159E-BABC-489B-9E1D-1CBD0910A9E2}" type="datetimeFigureOut">
              <a:rPr lang="en-US" smtClean="0"/>
              <a:pPr/>
              <a:t>1/13/2012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365B8-186E-43DA-86AC-86DCF34EA7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B159E-BABC-489B-9E1D-1CBD0910A9E2}" type="datetimeFigureOut">
              <a:rPr lang="en-US" smtClean="0"/>
              <a:pPr/>
              <a:t>1/13/2012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365B8-186E-43DA-86AC-86DCF34EA7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B159E-BABC-489B-9E1D-1CBD0910A9E2}" type="datetimeFigureOut">
              <a:rPr lang="en-US" smtClean="0"/>
              <a:pPr/>
              <a:t>1/13/2012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365B8-186E-43DA-86AC-86DCF34EA7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B159E-BABC-489B-9E1D-1CBD0910A9E2}" type="datetimeFigureOut">
              <a:rPr lang="en-US" smtClean="0"/>
              <a:pPr/>
              <a:t>1/13/2012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365B8-186E-43DA-86AC-86DCF34EA7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B159E-BABC-489B-9E1D-1CBD0910A9E2}" type="datetimeFigureOut">
              <a:rPr lang="en-US" smtClean="0"/>
              <a:pPr/>
              <a:t>1/13/2012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365B8-186E-43DA-86AC-86DCF34EA7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B159E-BABC-489B-9E1D-1CBD0910A9E2}" type="datetimeFigureOut">
              <a:rPr lang="en-US" smtClean="0"/>
              <a:pPr/>
              <a:t>1/13/2012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365B8-186E-43DA-86AC-86DCF34EA7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B159E-BABC-489B-9E1D-1CBD0910A9E2}" type="datetimeFigureOut">
              <a:rPr lang="en-US" smtClean="0"/>
              <a:pPr/>
              <a:t>1/13/2012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365B8-186E-43DA-86AC-86DCF34EA7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B159E-BABC-489B-9E1D-1CBD0910A9E2}" type="datetimeFigureOut">
              <a:rPr lang="en-US" smtClean="0"/>
              <a:pPr/>
              <a:t>1/13/2012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365B8-186E-43DA-86AC-86DCF34EA7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B159E-BABC-489B-9E1D-1CBD0910A9E2}" type="datetimeFigureOut">
              <a:rPr lang="en-US" smtClean="0"/>
              <a:pPr/>
              <a:t>1/13/2012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365B8-186E-43DA-86AC-86DCF34EA7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B159E-BABC-489B-9E1D-1CBD0910A9E2}" type="datetimeFigureOut">
              <a:rPr lang="en-US" smtClean="0"/>
              <a:pPr/>
              <a:t>1/13/2012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365B8-186E-43DA-86AC-86DCF34EA7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B159E-BABC-489B-9E1D-1CBD0910A9E2}" type="datetimeFigureOut">
              <a:rPr lang="en-US" smtClean="0"/>
              <a:pPr/>
              <a:t>1/13/2012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7365B8-186E-43DA-86AC-86DCF34EA79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Updating and Using </a:t>
            </a:r>
            <a:br>
              <a:rPr lang="en-US" dirty="0" smtClean="0"/>
            </a:br>
            <a:r>
              <a:rPr lang="en-US" dirty="0" smtClean="0"/>
              <a:t>Check-out Data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Bob Marshall, MD MPH MISM</a:t>
            </a:r>
            <a:br>
              <a:rPr lang="en-US" dirty="0" smtClean="0"/>
            </a:br>
            <a:r>
              <a:rPr lang="en-US" dirty="0" smtClean="0"/>
              <a:t>Chief, Clinical Informatics (CMIO)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ounded Rectangle 4"/>
          <p:cNvSpPr/>
          <p:nvPr/>
        </p:nvSpPr>
        <p:spPr>
          <a:xfrm>
            <a:off x="2895600" y="3048000"/>
            <a:ext cx="4038600" cy="8382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Select a patient in order to access the Check-out data update command</a:t>
            </a:r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ounded Rectangle 4"/>
          <p:cNvSpPr/>
          <p:nvPr/>
        </p:nvSpPr>
        <p:spPr>
          <a:xfrm>
            <a:off x="2971800" y="2819400"/>
            <a:ext cx="3962400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Under Tools, select Update Check-out Data (or select Alt-T </a:t>
            </a:r>
            <a:r>
              <a:rPr lang="en-US" b="1" dirty="0" smtClean="0">
                <a:solidFill>
                  <a:schemeClr val="tx1"/>
                </a:solidFill>
                <a:sym typeface="Wingdings" pitchFamily="2" charset="2"/>
              </a:rPr>
              <a:t></a:t>
            </a:r>
            <a:r>
              <a:rPr lang="en-US" b="1" dirty="0" smtClean="0">
                <a:solidFill>
                  <a:schemeClr val="tx1"/>
                </a:solidFill>
              </a:rPr>
              <a:t>h) to edit/modify the check-out information</a:t>
            </a:r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ounded Rectangle 2"/>
          <p:cNvSpPr/>
          <p:nvPr/>
        </p:nvSpPr>
        <p:spPr>
          <a:xfrm>
            <a:off x="6781800" y="2667000"/>
            <a:ext cx="2286000" cy="30480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Add information for the patients to use once they leave the clinic. Here, there are phone numbers and hours. Could also put directions if pertinent.</a:t>
            </a:r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ounded Rectangle 2"/>
          <p:cNvSpPr/>
          <p:nvPr/>
        </p:nvSpPr>
        <p:spPr>
          <a:xfrm>
            <a:off x="6629400" y="3429000"/>
            <a:ext cx="2286000" cy="27432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Once you have put in any orders for the patient, close the A/P Module and the Current Encounter. Click on the Check out icon with the patient highlighted. </a:t>
            </a:r>
            <a:endParaRPr lang="en-US" b="1" dirty="0">
              <a:solidFill>
                <a:schemeClr val="tx1"/>
              </a:solidFill>
            </a:endParaRPr>
          </a:p>
        </p:txBody>
      </p:sp>
      <p:cxnSp>
        <p:nvCxnSpPr>
          <p:cNvPr id="5" name="Straight Arrow Connector 4"/>
          <p:cNvCxnSpPr>
            <a:stCxn id="3" idx="0"/>
          </p:cNvCxnSpPr>
          <p:nvPr/>
        </p:nvCxnSpPr>
        <p:spPr>
          <a:xfrm flipH="1" flipV="1">
            <a:off x="6858000" y="838200"/>
            <a:ext cx="914400" cy="2590800"/>
          </a:xfrm>
          <a:prstGeom prst="straightConnector1">
            <a:avLst/>
          </a:prstGeom>
          <a:ln w="254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ounded Rectangle 2"/>
          <p:cNvSpPr/>
          <p:nvPr/>
        </p:nvSpPr>
        <p:spPr>
          <a:xfrm>
            <a:off x="3276600" y="3581400"/>
            <a:ext cx="3810000" cy="9906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With the patient/appointment highlighted, click on the Check-Out icon.</a:t>
            </a:r>
            <a:endParaRPr lang="en-US" b="1" dirty="0">
              <a:solidFill>
                <a:schemeClr val="tx1"/>
              </a:solidFill>
            </a:endParaRPr>
          </a:p>
        </p:txBody>
      </p:sp>
      <p:cxnSp>
        <p:nvCxnSpPr>
          <p:cNvPr id="5" name="Straight Arrow Connector 4"/>
          <p:cNvCxnSpPr>
            <a:stCxn id="3" idx="0"/>
          </p:cNvCxnSpPr>
          <p:nvPr/>
        </p:nvCxnSpPr>
        <p:spPr>
          <a:xfrm flipV="1">
            <a:off x="5181600" y="990600"/>
            <a:ext cx="1828800" cy="2590800"/>
          </a:xfrm>
          <a:prstGeom prst="straightConnector1">
            <a:avLst/>
          </a:prstGeom>
          <a:ln w="254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ounded Rectangle 2"/>
          <p:cNvSpPr/>
          <p:nvPr/>
        </p:nvSpPr>
        <p:spPr>
          <a:xfrm>
            <a:off x="5791200" y="2819400"/>
            <a:ext cx="2971800" cy="25146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This dialog box appears. For the desired check-out sheet, check the Print Orders box and either OK (to print) or Print Preview to look at the sheet prior to printing to printer or PDF</a:t>
            </a:r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ounded Rectangle 2"/>
          <p:cNvSpPr/>
          <p:nvPr/>
        </p:nvSpPr>
        <p:spPr>
          <a:xfrm>
            <a:off x="5638800" y="1219200"/>
            <a:ext cx="2895600" cy="30480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This is what the Check-out sheet looks like with Pharmacy, Lab (missing here), Radiology and Appointment information.  This could be hours, phone numbers, directions or whatever. </a:t>
            </a:r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182</Words>
  <Application>Microsoft Office PowerPoint</Application>
  <PresentationFormat>On-screen Show (4:3)</PresentationFormat>
  <Paragraphs>9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Updating and Using  Check-out Data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MEDCOM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Updating and Using  Check-out Data</dc:title>
  <dc:creator>Bob Marshall</dc:creator>
  <cp:lastModifiedBy>Bob Marshall</cp:lastModifiedBy>
  <cp:revision>1</cp:revision>
  <dcterms:created xsi:type="dcterms:W3CDTF">2012-01-13T20:23:15Z</dcterms:created>
  <dcterms:modified xsi:type="dcterms:W3CDTF">2012-01-13T21:46:31Z</dcterms:modified>
</cp:coreProperties>
</file>