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CC6F4-B687-4A21-BA30-1FCF0A2F959A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0752-8508-4E7E-BD69-E8EF534B43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Check-Out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410200" y="3124200"/>
            <a:ext cx="33528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Here I have ordered a number of things for my patient…labs, meds, </a:t>
            </a:r>
            <a:r>
              <a:rPr lang="en-US" dirty="0" err="1" smtClean="0"/>
              <a:t>rads</a:t>
            </a:r>
            <a:r>
              <a:rPr lang="en-US" dirty="0" smtClean="0"/>
              <a:t> and consults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019800" y="1524000"/>
            <a:ext cx="289560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shows that the encounter is open and orders have been submitted. It is also very clear that the patient’s visit is not completely documented or </a:t>
            </a:r>
            <a:r>
              <a:rPr lang="en-US" dirty="0" err="1" smtClean="0"/>
              <a:t>dispositioned</a:t>
            </a:r>
            <a:r>
              <a:rPr lang="en-US" dirty="0" smtClean="0"/>
              <a:t> (or signed).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867400" y="2057400"/>
            <a:ext cx="3048000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AHLTA has always had a Check-out capability, but in 3.3, it is now available without having to disposition the patient and sign the chart first.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257800" y="2057400"/>
            <a:ext cx="3581400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When you left mouse click on the “Check-Out” icon, this dialog box pops up providing options. In this “How To”, we will use the “Print Orders” feature.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876800" y="1981200"/>
            <a:ext cx="381000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Click the “Print Orders” check box and either hit “OK” or “Print Preview”. If you hit “OK”, it will print to your AHLTA designated default printer.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Here, the default is today’s appointment…which is the usual.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705600" y="87868"/>
            <a:ext cx="2286000" cy="452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is what the Patient Checkout Form shows…date and time, all of today’s orders, instructions to the patient, follow-up and Preventive Items.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can combine this with the 508 from CHCS or the printed and commented Medication Flowsheet for up-to-date medication reconciliation.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176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Check-Out Function</vt:lpstr>
      <vt:lpstr>Slide 2</vt:lpstr>
      <vt:lpstr>Slide 3</vt:lpstr>
      <vt:lpstr>Slide 4</vt:lpstr>
      <vt:lpstr>Slide 5</vt:lpstr>
      <vt:lpstr>Slide 6</vt:lpstr>
      <vt:lpstr>Slide 7</vt:lpstr>
    </vt:vector>
  </TitlesOfParts>
  <Company>BUMED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Check-Out Function</dc:title>
  <dc:creator>Robert Marshall</dc:creator>
  <cp:lastModifiedBy>Robert Marshall</cp:lastModifiedBy>
  <cp:revision>9</cp:revision>
  <dcterms:created xsi:type="dcterms:W3CDTF">2010-12-17T13:27:05Z</dcterms:created>
  <dcterms:modified xsi:type="dcterms:W3CDTF">2010-12-17T14:50:18Z</dcterms:modified>
</cp:coreProperties>
</file>