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92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EE4BAA-8ABC-4349-B79D-722CB8A1C3ED}" type="datetimeFigureOut">
              <a:rPr lang="en-US" smtClean="0"/>
              <a:pPr/>
              <a:t>8/16/2009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0E51BE-6146-4E0E-877D-BA6F4EFA3A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FB84479-EB08-4ED7-8E69-E3ACF5896B9F}" type="datetimeFigureOut">
              <a:rPr lang="en-US" smtClean="0"/>
              <a:pPr/>
              <a:t>8/16/2009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71859C0A-690E-4A64-B402-48B799841CE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FB84479-EB08-4ED7-8E69-E3ACF5896B9F}" type="datetimeFigureOut">
              <a:rPr lang="en-US" smtClean="0"/>
              <a:pPr/>
              <a:t>8/16/2009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1859C0A-690E-4A64-B402-48B799841C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B84479-EB08-4ED7-8E69-E3ACF5896B9F}" type="datetimeFigureOut">
              <a:rPr lang="en-US" smtClean="0"/>
              <a:pPr/>
              <a:t>8/16/2009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FB84479-EB08-4ED7-8E69-E3ACF5896B9F}" type="datetimeFigureOut">
              <a:rPr lang="en-US" smtClean="0"/>
              <a:pPr/>
              <a:t>8/16/2009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FB84479-EB08-4ED7-8E69-E3ACF5896B9F}" type="datetimeFigureOut">
              <a:rPr lang="en-US" smtClean="0"/>
              <a:pPr/>
              <a:t>8/16/2009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84479-EB08-4ED7-8E69-E3ACF5896B9F}" type="datetimeFigureOut">
              <a:rPr lang="en-US" smtClean="0"/>
              <a:pPr/>
              <a:t>8/16/2009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B84479-EB08-4ED7-8E69-E3ACF5896B9F}" type="datetimeFigureOut">
              <a:rPr lang="en-US" smtClean="0"/>
              <a:pPr/>
              <a:t>8/16/2009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FB84479-EB08-4ED7-8E69-E3ACF5896B9F}" type="datetimeFigureOut">
              <a:rPr lang="en-US" smtClean="0"/>
              <a:pPr/>
              <a:t>8/16/2009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FB84479-EB08-4ED7-8E69-E3ACF5896B9F}" type="datetimeFigureOut">
              <a:rPr lang="en-US" smtClean="0"/>
              <a:pPr/>
              <a:t>8/16/2009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1859C0A-690E-4A64-B402-48B799841CE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981200"/>
            <a:ext cx="8229600" cy="1828800"/>
          </a:xfrm>
        </p:spPr>
        <p:txBody>
          <a:bodyPr>
            <a:normAutofit fontScale="90000"/>
          </a:bodyPr>
          <a:lstStyle/>
          <a:p>
            <a:r>
              <a:rPr lang="en-US" dirty="0" smtClean="0"/>
              <a:t>Adding the National Provider Identifier to Network Consults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effectLst>
                  <a:outerShdw blurRad="38100" dist="38100" dir="2700000" algn="tl">
                    <a:srgbClr val="000000">
                      <a:alpha val="43137"/>
                    </a:srgbClr>
                  </a:outerShdw>
                </a:effectLst>
                <a:latin typeface="Calibri" pitchFamily="34" charset="0"/>
                <a:cs typeface="Calibri" pitchFamily="34" charset="0"/>
              </a:rPr>
              <a:t> If you have any questions about using Asutype in AHLTA or Essentris, please contact CDR Dave Shapiro  (on the Global Address List)  or your Regional AHLTA/Essentris Clinical Champion.</a:t>
            </a:r>
          </a:p>
          <a:p>
            <a:r>
              <a:rPr lang="en-US" dirty="0" smtClean="0">
                <a:effectLst>
                  <a:outerShdw blurRad="38100" dist="38100" dir="2700000" algn="tl">
                    <a:srgbClr val="000000">
                      <a:alpha val="43137"/>
                    </a:srgbClr>
                  </a:outerShdw>
                </a:effectLst>
                <a:latin typeface="Calibri" pitchFamily="34" charset="0"/>
                <a:cs typeface="Calibri" pitchFamily="34" charset="0"/>
              </a:rPr>
              <a:t>You can also find additional tutorial and help information within Asutype or on the USAFP Web site (www.usafp.org).</a:t>
            </a:r>
            <a:endParaRPr lang="en-US" dirty="0">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srcRect/>
          <a:stretch>
            <a:fillRect/>
          </a:stretch>
        </p:blipFill>
        <p:spPr bwMode="auto">
          <a:xfrm>
            <a:off x="0" y="533400"/>
            <a:ext cx="9144000" cy="5867400"/>
          </a:xfrm>
          <a:prstGeom prst="rect">
            <a:avLst/>
          </a:prstGeom>
          <a:noFill/>
          <a:ln w="9525">
            <a:noFill/>
            <a:miter lim="800000"/>
            <a:headEnd/>
            <a:tailEnd/>
          </a:ln>
        </p:spPr>
      </p:pic>
      <p:cxnSp>
        <p:nvCxnSpPr>
          <p:cNvPr id="6" name="Straight Arrow Connector 5"/>
          <p:cNvCxnSpPr/>
          <p:nvPr/>
        </p:nvCxnSpPr>
        <p:spPr>
          <a:xfrm>
            <a:off x="5867400" y="5257800"/>
            <a:ext cx="1981200" cy="8382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5867400" y="3810000"/>
            <a:ext cx="1981200" cy="381000"/>
          </a:xfrm>
          <a:prstGeom prst="straightConnector1">
            <a:avLst/>
          </a:prstGeom>
          <a:ln w="2540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3048000" y="3657600"/>
            <a:ext cx="2895600" cy="1905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Right click on the icon in the toolbar (red arrow) and then left click on “Asutype” in the pop-up dialog box (pink arrow) to open AsUType.</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867400"/>
          </a:xfrm>
          <a:prstGeom prst="rect">
            <a:avLst/>
          </a:prstGeom>
          <a:noFill/>
          <a:ln w="9525">
            <a:noFill/>
            <a:miter lim="800000"/>
            <a:headEnd/>
            <a:tailEnd/>
          </a:ln>
        </p:spPr>
      </p:pic>
      <p:cxnSp>
        <p:nvCxnSpPr>
          <p:cNvPr id="4" name="Straight Arrow Connector 3"/>
          <p:cNvCxnSpPr/>
          <p:nvPr/>
        </p:nvCxnSpPr>
        <p:spPr>
          <a:xfrm rot="16200000" flipV="1">
            <a:off x="3352800" y="3505200"/>
            <a:ext cx="1295400" cy="990600"/>
          </a:xfrm>
          <a:prstGeom prst="straightConnector1">
            <a:avLst/>
          </a:prstGeom>
          <a:ln w="25400">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flipH="1" flipV="1">
            <a:off x="5105400" y="3733800"/>
            <a:ext cx="1600200" cy="2286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3886200" y="4495800"/>
            <a:ext cx="2590800" cy="12192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Left click on “Expander” (pink arrow) and then left click on “Shortcut Lists” (red arrow)</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943600"/>
          </a:xfrm>
          <a:prstGeom prst="rect">
            <a:avLst/>
          </a:prstGeom>
          <a:noFill/>
          <a:ln w="9525">
            <a:noFill/>
            <a:miter lim="800000"/>
            <a:headEnd/>
            <a:tailEnd/>
          </a:ln>
        </p:spPr>
      </p:pic>
      <p:sp>
        <p:nvSpPr>
          <p:cNvPr id="3" name="Rounded Rectangle 2"/>
          <p:cNvSpPr/>
          <p:nvPr/>
        </p:nvSpPr>
        <p:spPr>
          <a:xfrm>
            <a:off x="6781800" y="2590800"/>
            <a:ext cx="2209800" cy="1905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This dialog box opens ready for you to import text or simply type directly into the “Content” box</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867400"/>
          </a:xfrm>
          <a:prstGeom prst="rect">
            <a:avLst/>
          </a:prstGeom>
          <a:noFill/>
          <a:ln w="9525">
            <a:noFill/>
            <a:miter lim="800000"/>
            <a:headEnd/>
            <a:tailEnd/>
          </a:ln>
        </p:spPr>
      </p:pic>
      <p:sp>
        <p:nvSpPr>
          <p:cNvPr id="3" name="Rounded Rectangle 2"/>
          <p:cNvSpPr/>
          <p:nvPr/>
        </p:nvSpPr>
        <p:spPr>
          <a:xfrm>
            <a:off x="3505200" y="2209800"/>
            <a:ext cx="2133600" cy="9144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667000" y="2209800"/>
            <a:ext cx="685800" cy="457200"/>
          </a:xfrm>
          <a:prstGeom prst="roundRect">
            <a:avLst/>
          </a:prstGeom>
          <a:no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5791200" y="3352800"/>
            <a:ext cx="685800" cy="30480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286000" y="4495800"/>
            <a:ext cx="4800600" cy="1524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Click the tab for “user” to add this to your list. Place a shortcut name in the “Hot Text” box (pink), add your content into the “Content” box (red) and hit Add (purple) to add the shortcut to your list.</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6019800"/>
          </a:xfrm>
          <a:prstGeom prst="rect">
            <a:avLst/>
          </a:prstGeom>
          <a:noFill/>
          <a:ln w="9525">
            <a:noFill/>
            <a:miter lim="800000"/>
            <a:headEnd/>
            <a:tailEnd/>
          </a:ln>
        </p:spPr>
      </p:pic>
      <p:sp>
        <p:nvSpPr>
          <p:cNvPr id="3" name="Rounded Rectangle 2"/>
          <p:cNvSpPr/>
          <p:nvPr/>
        </p:nvSpPr>
        <p:spPr>
          <a:xfrm>
            <a:off x="2971800" y="3886200"/>
            <a:ext cx="3124200" cy="3048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133600" y="4572000"/>
            <a:ext cx="5181600" cy="1447800"/>
          </a:xfrm>
          <a:prstGeom prst="roundRect">
            <a:avLst/>
          </a:prstGeom>
          <a:solidFill>
            <a:srgbClr val="FF99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The new shortcut has now been added to the “user” list (which should be you) for later use. All you have to do is type in the “Hot Text” wherever you want the content to appear…in this case, in Network consults.</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348734"/>
            <a:ext cx="9144000" cy="6128266"/>
          </a:xfrm>
          <a:prstGeom prst="rect">
            <a:avLst/>
          </a:prstGeom>
          <a:noFill/>
          <a:ln w="9525">
            <a:noFill/>
            <a:miter lim="800000"/>
            <a:headEnd/>
            <a:tailEnd/>
          </a:ln>
        </p:spPr>
      </p:pic>
      <p:sp>
        <p:nvSpPr>
          <p:cNvPr id="3" name="Rounded Rectangle 2"/>
          <p:cNvSpPr/>
          <p:nvPr/>
        </p:nvSpPr>
        <p:spPr>
          <a:xfrm>
            <a:off x="2667000" y="3276600"/>
            <a:ext cx="990600" cy="228600"/>
          </a:xfrm>
          <a:prstGeom prst="roundRect">
            <a:avLst/>
          </a:prstGeom>
          <a:noFill/>
          <a:ln w="22225">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600200" y="3886200"/>
            <a:ext cx="2971800" cy="9906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rot="10800000" flipV="1">
            <a:off x="3733800" y="2895600"/>
            <a:ext cx="2438400" cy="457200"/>
          </a:xfrm>
          <a:prstGeom prst="straightConnector1">
            <a:avLst/>
          </a:prstGeom>
          <a:ln w="19050">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flipV="1">
            <a:off x="4038600" y="3886200"/>
            <a:ext cx="2209800" cy="3048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019800" y="2286000"/>
            <a:ext cx="3124200" cy="2286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In the A/P Module, click on the appropriate radio button to write a civilian consult… see pink box.</a:t>
            </a:r>
          </a:p>
          <a:p>
            <a:pPr algn="ctr"/>
            <a:endParaRPr lang="en-US" b="1" dirty="0" smtClean="0">
              <a:solidFill>
                <a:schemeClr val="bg1"/>
              </a:solidFill>
              <a:latin typeface="Calibri" pitchFamily="34" charset="0"/>
              <a:cs typeface="Calibri" pitchFamily="34" charset="0"/>
            </a:endParaRPr>
          </a:p>
          <a:p>
            <a:pPr algn="ctr"/>
            <a:r>
              <a:rPr lang="en-US" b="1" dirty="0" smtClean="0">
                <a:solidFill>
                  <a:schemeClr val="bg1"/>
                </a:solidFill>
                <a:latin typeface="Calibri" pitchFamily="34" charset="0"/>
                <a:cs typeface="Calibri" pitchFamily="34" charset="0"/>
              </a:rPr>
              <a:t> Write the consult as you want it to appear… see dark red box.</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0" y="228600"/>
            <a:ext cx="9144000" cy="6172200"/>
          </a:xfrm>
          <a:prstGeom prst="rect">
            <a:avLst/>
          </a:prstGeom>
          <a:noFill/>
          <a:ln w="9525">
            <a:noFill/>
            <a:miter lim="800000"/>
            <a:headEnd/>
            <a:tailEnd/>
          </a:ln>
        </p:spPr>
      </p:pic>
      <p:sp>
        <p:nvSpPr>
          <p:cNvPr id="3" name="Rounded Rectangle 2"/>
          <p:cNvSpPr/>
          <p:nvPr/>
        </p:nvSpPr>
        <p:spPr>
          <a:xfrm>
            <a:off x="1600200" y="4419600"/>
            <a:ext cx="304800" cy="228600"/>
          </a:xfrm>
          <a:prstGeom prst="roundRect">
            <a:avLst/>
          </a:prstGeom>
          <a:noFill/>
          <a:ln w="22225">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600200" y="3886200"/>
            <a:ext cx="3048000" cy="4572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876800" y="4800600"/>
            <a:ext cx="3276600" cy="10668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1. Type in the Asutype Hot Text where you want it to appear in the consult… based on directions from PAD.</a:t>
            </a:r>
            <a:endParaRPr lang="en-US" b="1" dirty="0">
              <a:solidFill>
                <a:schemeClr val="bg1"/>
              </a:solidFill>
              <a:latin typeface="Calibri" pitchFamily="34" charset="0"/>
              <a:cs typeface="Calibri" pitchFamily="34" charset="0"/>
            </a:endParaRPr>
          </a:p>
        </p:txBody>
      </p:sp>
      <p:cxnSp>
        <p:nvCxnSpPr>
          <p:cNvPr id="7" name="Straight Arrow Connector 6"/>
          <p:cNvCxnSpPr>
            <a:stCxn id="5" idx="1"/>
            <a:endCxn id="3" idx="3"/>
          </p:cNvCxnSpPr>
          <p:nvPr/>
        </p:nvCxnSpPr>
        <p:spPr>
          <a:xfrm rot="10800000">
            <a:off x="1905000" y="4533900"/>
            <a:ext cx="2971800" cy="800100"/>
          </a:xfrm>
          <a:prstGeom prst="straightConnector1">
            <a:avLst/>
          </a:prstGeom>
          <a:ln w="1905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019800" y="1447800"/>
            <a:ext cx="2743200" cy="19812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2. Asutype will pop up this dialog box telling you that it recognized the Hot Text and the initial contents  of the text macro.</a:t>
            </a:r>
            <a:endParaRPr lang="en-US" b="1" dirty="0">
              <a:solidFill>
                <a:schemeClr val="bg1"/>
              </a:solidFill>
              <a:latin typeface="Calibri" pitchFamily="34" charset="0"/>
              <a:cs typeface="Calibri" pitchFamily="34" charset="0"/>
            </a:endParaRPr>
          </a:p>
        </p:txBody>
      </p:sp>
      <p:cxnSp>
        <p:nvCxnSpPr>
          <p:cNvPr id="11" name="Straight Arrow Connector 10"/>
          <p:cNvCxnSpPr>
            <a:stCxn id="9" idx="1"/>
            <a:endCxn id="4" idx="0"/>
          </p:cNvCxnSpPr>
          <p:nvPr/>
        </p:nvCxnSpPr>
        <p:spPr>
          <a:xfrm rot="10800000" flipV="1">
            <a:off x="3124200" y="2438400"/>
            <a:ext cx="2895600" cy="14478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0" y="228600"/>
            <a:ext cx="9144000" cy="6248400"/>
          </a:xfrm>
          <a:prstGeom prst="rect">
            <a:avLst/>
          </a:prstGeom>
          <a:noFill/>
          <a:ln w="9525">
            <a:noFill/>
            <a:miter lim="800000"/>
            <a:headEnd/>
            <a:tailEnd/>
          </a:ln>
        </p:spPr>
      </p:pic>
      <p:sp>
        <p:nvSpPr>
          <p:cNvPr id="5" name="Rounded Rectangle 4"/>
          <p:cNvSpPr/>
          <p:nvPr/>
        </p:nvSpPr>
        <p:spPr>
          <a:xfrm>
            <a:off x="1600200" y="4114800"/>
            <a:ext cx="2971800" cy="6096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6019800" y="2133600"/>
            <a:ext cx="2895600" cy="18288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At exactly the point where you placed the Hot Text, Asutype will insert the contents of the shortcut /macro.</a:t>
            </a:r>
            <a:endParaRPr lang="en-US" b="1" dirty="0">
              <a:solidFill>
                <a:schemeClr val="bg1"/>
              </a:solidFill>
              <a:latin typeface="Calibri" pitchFamily="34" charset="0"/>
              <a:cs typeface="Calibri" pitchFamily="34" charset="0"/>
            </a:endParaRPr>
          </a:p>
        </p:txBody>
      </p:sp>
      <p:cxnSp>
        <p:nvCxnSpPr>
          <p:cNvPr id="8" name="Straight Arrow Connector 7"/>
          <p:cNvCxnSpPr>
            <a:stCxn id="6" idx="1"/>
          </p:cNvCxnSpPr>
          <p:nvPr/>
        </p:nvCxnSpPr>
        <p:spPr>
          <a:xfrm rot="10800000" flipV="1">
            <a:off x="3505200" y="3048000"/>
            <a:ext cx="2514600" cy="13716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63</TotalTime>
  <Words>361</Words>
  <Application>Microsoft Office PowerPoint</Application>
  <PresentationFormat>On-screen Show (4:3)</PresentationFormat>
  <Paragraphs>25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Adding the National Provider Identifier to Network Consults</vt:lpstr>
      <vt:lpstr>Slide 2</vt:lpstr>
      <vt:lpstr>Slide 3</vt:lpstr>
      <vt:lpstr>Slide 4</vt:lpstr>
      <vt:lpstr>Slide 5</vt:lpstr>
      <vt:lpstr>Slide 6</vt:lpstr>
      <vt:lpstr>Slide 7</vt:lpstr>
      <vt:lpstr>Slide 8</vt:lpstr>
      <vt:lpstr>Slide 9</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the National Provider Identifier to Network Consults</dc:title>
  <dc:creator>Bob Marshall</dc:creator>
  <cp:lastModifiedBy>Bob Marshall</cp:lastModifiedBy>
  <cp:revision>8</cp:revision>
  <dcterms:created xsi:type="dcterms:W3CDTF">2009-08-14T23:57:05Z</dcterms:created>
  <dcterms:modified xsi:type="dcterms:W3CDTF">2009-08-16T15:35:05Z</dcterms:modified>
</cp:coreProperties>
</file>