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5" r:id="rId2"/>
    <p:sldId id="273" r:id="rId3"/>
    <p:sldId id="27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98" autoAdjust="0"/>
  </p:normalViewPr>
  <p:slideViewPr>
    <p:cSldViewPr>
      <p:cViewPr>
        <p:scale>
          <a:sx n="90" d="100"/>
          <a:sy n="90" d="100"/>
        </p:scale>
        <p:origin x="-498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44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FA5909B-F48A-4451-B08D-0FEBB552932D}" type="datetimeFigureOut">
              <a:rPr lang="en-US"/>
              <a:pPr>
                <a:defRPr/>
              </a:pPr>
              <a:t>1/22/2010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B2D3FB0-F3B4-415A-99A8-8EFFB3B87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01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F4098F0-11CA-470A-9D0D-E838108AB424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4291" name="Slide Number Placeholder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FAFF075-0D79-479F-A514-56E12F1A729D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  Points of view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 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  Product delivery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  Time to market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  If you use this, you will want to be in the high-high block.</a:t>
            </a:r>
          </a:p>
        </p:txBody>
      </p:sp>
      <p:sp>
        <p:nvSpPr>
          <p:cNvPr id="526339" name="Slide Number Placeholder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BD57245-DB6C-4F60-9B0F-DAA52891CBC0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9/16/2009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WORKING DRAFT 16 SEPT 2009 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34006-A4E7-48B9-BBA2-BC8DCABBD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9/16/2009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WORKING DRAFT 16 SEPT 2009 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8984B-CE75-44DF-8488-336D5DF0D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9/16/2009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WORKING DRAFT 16 SEPT 2009 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A2173-141C-47C7-860B-71C9E8FA2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9/16/2009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WORKING DRAFT 16 SEPT 2009 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31215-B9BD-4A92-BDDA-BA723AA4E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9/16/2009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WORKING DRAFT 16 SEPT 2009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5FB6B-6E4A-45DB-97A5-9ED676FDE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9/16/2009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WORKING DRAFT 16 SEPT 2009 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D6C3C-6783-4A39-9516-68C4A1B8A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9/16/2009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WORKING DRAFT 16 SEPT 2009 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68F20-4119-4D82-A69A-8A1664AE2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9/16/2009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WORKING DRAFT 16 SEPT 2009 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752C-8FC6-4666-A5CB-270ED639B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9/16/2009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WORKING DRAFT 16 SEPT 2009 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83523-4253-49EF-923D-461F4395C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9/16/2009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WORKING DRAFT 16 SEPT 2009 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AD320-56DE-4D31-956A-B9B4F32BB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9/16/2009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WORKING DRAFT 16 SEPT 2009 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5FEDB-E062-47B9-A649-39046F62B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9/16/2009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WORKING DRAFT 16 SEPT 2009 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2194EBA7-AD79-4BFD-811D-304F4CAD0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sz="2800" smtClean="0"/>
              <a:t>Four Quad Scatter Diagram</a:t>
            </a:r>
          </a:p>
        </p:txBody>
      </p:sp>
      <p:sp>
        <p:nvSpPr>
          <p:cNvPr id="147459" name="Slide Number Placeholder 61"/>
          <p:cNvSpPr>
            <a:spLocks noGrp="1"/>
          </p:cNvSpPr>
          <p:nvPr>
            <p:ph type="sldNum" sz="quarter" idx="12"/>
          </p:nvPr>
        </p:nvSpPr>
        <p:spPr>
          <a:xfrm>
            <a:off x="6819900" y="6356350"/>
            <a:ext cx="2143125" cy="365125"/>
          </a:xfrm>
        </p:spPr>
        <p:txBody>
          <a:bodyPr/>
          <a:lstStyle/>
          <a:p>
            <a:pPr>
              <a:defRPr/>
            </a:pPr>
            <a:fld id="{F582F8EC-48A9-49A6-A5A7-15A9CB29B2D2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cxnSp>
        <p:nvCxnSpPr>
          <p:cNvPr id="4" name="Straight Arrow Connector 3"/>
          <p:cNvCxnSpPr>
            <a:endCxn id="40965" idx="0"/>
          </p:cNvCxnSpPr>
          <p:nvPr/>
        </p:nvCxnSpPr>
        <p:spPr bwMode="auto">
          <a:xfrm rot="5400000">
            <a:off x="2384425" y="3895725"/>
            <a:ext cx="4470400" cy="31750"/>
          </a:xfrm>
          <a:prstGeom prst="straightConnector1">
            <a:avLst/>
          </a:prstGeom>
          <a:gradFill rotWithShape="1">
            <a:gsLst>
              <a:gs pos="0">
                <a:srgbClr val="FF6400"/>
              </a:gs>
              <a:gs pos="100000">
                <a:srgbClr val="FFC800"/>
              </a:gs>
            </a:gsLst>
            <a:lin ang="0" scaled="1"/>
          </a:gra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</p:cxnSp>
      <p:cxnSp>
        <p:nvCxnSpPr>
          <p:cNvPr id="9" name="Straight Arrow Connector 8"/>
          <p:cNvCxnSpPr>
            <a:endCxn id="40968" idx="1"/>
          </p:cNvCxnSpPr>
          <p:nvPr/>
        </p:nvCxnSpPr>
        <p:spPr bwMode="auto">
          <a:xfrm flipV="1">
            <a:off x="1143000" y="3540125"/>
            <a:ext cx="6721475" cy="41275"/>
          </a:xfrm>
          <a:prstGeom prst="straightConnector1">
            <a:avLst/>
          </a:prstGeom>
          <a:gradFill rotWithShape="1">
            <a:gsLst>
              <a:gs pos="0">
                <a:srgbClr val="FF6400"/>
              </a:gs>
              <a:gs pos="100000">
                <a:srgbClr val="FFC800"/>
              </a:gs>
            </a:gsLst>
            <a:lin ang="0" scaled="1"/>
          </a:gra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</p:cxnSp>
      <p:sp>
        <p:nvSpPr>
          <p:cNvPr id="40965" name="TextBox 9"/>
          <p:cNvSpPr txBox="1">
            <a:spLocks noChangeArrowheads="1"/>
          </p:cNvSpPr>
          <p:nvPr/>
        </p:nvSpPr>
        <p:spPr bwMode="auto">
          <a:xfrm>
            <a:off x="4135438" y="6146800"/>
            <a:ext cx="9350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Long</a:t>
            </a:r>
          </a:p>
        </p:txBody>
      </p:sp>
      <p:sp>
        <p:nvSpPr>
          <p:cNvPr id="40966" name="TextBox 10"/>
          <p:cNvSpPr txBox="1">
            <a:spLocks noChangeArrowheads="1"/>
          </p:cNvSpPr>
          <p:nvPr/>
        </p:nvSpPr>
        <p:spPr bwMode="auto">
          <a:xfrm>
            <a:off x="4164013" y="1236663"/>
            <a:ext cx="9890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Short</a:t>
            </a:r>
          </a:p>
        </p:txBody>
      </p:sp>
      <p:sp>
        <p:nvSpPr>
          <p:cNvPr id="40967" name="TextBox 16"/>
          <p:cNvSpPr txBox="1">
            <a:spLocks noChangeArrowheads="1"/>
          </p:cNvSpPr>
          <p:nvPr/>
        </p:nvSpPr>
        <p:spPr bwMode="auto">
          <a:xfrm>
            <a:off x="457200" y="3314700"/>
            <a:ext cx="903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Easy</a:t>
            </a:r>
          </a:p>
        </p:txBody>
      </p:sp>
      <p:sp>
        <p:nvSpPr>
          <p:cNvPr id="40968" name="TextBox 17"/>
          <p:cNvSpPr txBox="1">
            <a:spLocks noChangeArrowheads="1"/>
          </p:cNvSpPr>
          <p:nvPr/>
        </p:nvSpPr>
        <p:spPr bwMode="auto">
          <a:xfrm>
            <a:off x="7864475" y="3308350"/>
            <a:ext cx="1330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Difficult</a:t>
            </a:r>
          </a:p>
        </p:txBody>
      </p:sp>
      <p:sp>
        <p:nvSpPr>
          <p:cNvPr id="40969" name="TextBox 20"/>
          <p:cNvSpPr txBox="1">
            <a:spLocks noChangeArrowheads="1"/>
          </p:cNvSpPr>
          <p:nvPr/>
        </p:nvSpPr>
        <p:spPr bwMode="auto">
          <a:xfrm>
            <a:off x="3195638" y="3551238"/>
            <a:ext cx="1403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Quadrant II</a:t>
            </a:r>
          </a:p>
        </p:txBody>
      </p:sp>
      <p:sp>
        <p:nvSpPr>
          <p:cNvPr id="40970" name="TextBox 21"/>
          <p:cNvSpPr txBox="1">
            <a:spLocks noChangeArrowheads="1"/>
          </p:cNvSpPr>
          <p:nvPr/>
        </p:nvSpPr>
        <p:spPr bwMode="auto">
          <a:xfrm>
            <a:off x="4660900" y="3551238"/>
            <a:ext cx="13398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Quadrant I</a:t>
            </a:r>
          </a:p>
        </p:txBody>
      </p:sp>
      <p:sp>
        <p:nvSpPr>
          <p:cNvPr id="40971" name="TextBox 22"/>
          <p:cNvSpPr txBox="1">
            <a:spLocks noChangeArrowheads="1"/>
          </p:cNvSpPr>
          <p:nvPr/>
        </p:nvSpPr>
        <p:spPr bwMode="auto">
          <a:xfrm>
            <a:off x="3130550" y="3136900"/>
            <a:ext cx="1466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Quadrant III</a:t>
            </a:r>
          </a:p>
        </p:txBody>
      </p:sp>
      <p:sp>
        <p:nvSpPr>
          <p:cNvPr id="40972" name="TextBox 23"/>
          <p:cNvSpPr txBox="1">
            <a:spLocks noChangeArrowheads="1"/>
          </p:cNvSpPr>
          <p:nvPr/>
        </p:nvSpPr>
        <p:spPr bwMode="auto">
          <a:xfrm>
            <a:off x="4660900" y="3136900"/>
            <a:ext cx="1492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Quadrant IV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5829300" y="47244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5562600" y="46482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5791200" y="24765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210300" y="44196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553200" y="43053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6591300" y="40005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896100" y="41529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7086600" y="38481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448300" y="49149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6057900" y="51435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6667500" y="48387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6286500" y="47625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5753100" y="50673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372100" y="51816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105400" y="52197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743700" y="44958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4800600" y="57150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410200" y="27432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4991100" y="28194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6172200" y="18288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6172200" y="22098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5676900" y="21717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5295900" y="24765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6515100" y="25527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3657600" y="41148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3581400" y="44577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3543300" y="22860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3352800" y="26289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2895600" y="22860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3619500" y="19431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3048000" y="18288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2514600" y="21336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2095500" y="24003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2476500" y="24384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790700" y="27051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1371600" y="25908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1333500" y="2971800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646464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1" lang="en-US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152400" y="0"/>
            <a:ext cx="2286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304800" y="0"/>
            <a:ext cx="2286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8" name="Straight Connector 67"/>
          <p:cNvCxnSpPr/>
          <p:nvPr/>
        </p:nvCxnSpPr>
        <p:spPr>
          <a:xfrm rot="5400000">
            <a:off x="-3124199" y="3429000"/>
            <a:ext cx="6858000" cy="31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-3277393" y="3428206"/>
            <a:ext cx="68580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33400" y="533400"/>
            <a:ext cx="807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30" descr="ForPrint_BayPinesWorkshop15Sept09_Presentation_PowerPoint_Version01_Final_07Sept09_gmm_tfm_cmg.t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TextBox 18"/>
          <p:cNvSpPr txBox="1">
            <a:spLocks noChangeArrowheads="1"/>
          </p:cNvSpPr>
          <p:nvPr/>
        </p:nvSpPr>
        <p:spPr bwMode="auto">
          <a:xfrm>
            <a:off x="1020763" y="876300"/>
            <a:ext cx="312737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9</a:t>
            </a:r>
          </a:p>
          <a:p>
            <a:endParaRPr lang="en-US" sz="2100"/>
          </a:p>
          <a:p>
            <a:r>
              <a:rPr lang="en-US"/>
              <a:t>8</a:t>
            </a:r>
          </a:p>
          <a:p>
            <a:endParaRPr lang="en-US" sz="2100"/>
          </a:p>
          <a:p>
            <a:r>
              <a:rPr lang="en-US"/>
              <a:t>7</a:t>
            </a:r>
          </a:p>
          <a:p>
            <a:endParaRPr lang="en-US" sz="2100"/>
          </a:p>
          <a:p>
            <a:r>
              <a:rPr lang="en-US"/>
              <a:t>6</a:t>
            </a:r>
          </a:p>
          <a:p>
            <a:endParaRPr lang="en-US" sz="2100"/>
          </a:p>
          <a:p>
            <a:r>
              <a:rPr lang="en-US"/>
              <a:t>5</a:t>
            </a:r>
          </a:p>
          <a:p>
            <a:endParaRPr lang="en-US" sz="2100"/>
          </a:p>
          <a:p>
            <a:r>
              <a:rPr lang="en-US"/>
              <a:t>4</a:t>
            </a:r>
          </a:p>
          <a:p>
            <a:endParaRPr lang="en-US" sz="2100"/>
          </a:p>
          <a:p>
            <a:r>
              <a:rPr lang="en-US"/>
              <a:t>3</a:t>
            </a:r>
          </a:p>
          <a:p>
            <a:endParaRPr lang="en-US" sz="2100"/>
          </a:p>
          <a:p>
            <a:r>
              <a:rPr lang="en-US"/>
              <a:t>2</a:t>
            </a:r>
          </a:p>
          <a:p>
            <a:endParaRPr lang="en-US" sz="2100"/>
          </a:p>
          <a:p>
            <a:r>
              <a:rPr lang="en-US"/>
              <a:t>1</a:t>
            </a:r>
          </a:p>
        </p:txBody>
      </p:sp>
      <p:sp>
        <p:nvSpPr>
          <p:cNvPr id="43011" name="TextBox 19"/>
          <p:cNvSpPr txBox="1">
            <a:spLocks noChangeArrowheads="1"/>
          </p:cNvSpPr>
          <p:nvPr/>
        </p:nvSpPr>
        <p:spPr bwMode="auto">
          <a:xfrm>
            <a:off x="1333500" y="5889625"/>
            <a:ext cx="6934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1           2           3           4           5           6           7           8          9</a:t>
            </a:r>
          </a:p>
        </p:txBody>
      </p:sp>
      <p:cxnSp>
        <p:nvCxnSpPr>
          <p:cNvPr id="43012" name="Straight Arrow Connector 25"/>
          <p:cNvCxnSpPr>
            <a:cxnSpLocks noChangeShapeType="1"/>
          </p:cNvCxnSpPr>
          <p:nvPr/>
        </p:nvCxnSpPr>
        <p:spPr bwMode="auto">
          <a:xfrm rot="5400000" flipH="1" flipV="1">
            <a:off x="-1562893" y="3352006"/>
            <a:ext cx="510540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3013" name="Straight Arrow Connector 28"/>
          <p:cNvCxnSpPr>
            <a:cxnSpLocks noChangeShapeType="1"/>
          </p:cNvCxnSpPr>
          <p:nvPr/>
        </p:nvCxnSpPr>
        <p:spPr bwMode="auto">
          <a:xfrm>
            <a:off x="1371600" y="6248400"/>
            <a:ext cx="678180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3014" name="TextBox 31"/>
          <p:cNvSpPr txBox="1">
            <a:spLocks noChangeArrowheads="1"/>
          </p:cNvSpPr>
          <p:nvPr/>
        </p:nvSpPr>
        <p:spPr bwMode="auto">
          <a:xfrm rot="-5400000">
            <a:off x="-1708943" y="3244056"/>
            <a:ext cx="5029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Impact to Organization</a:t>
            </a:r>
          </a:p>
        </p:txBody>
      </p:sp>
      <p:sp>
        <p:nvSpPr>
          <p:cNvPr id="43015" name="TextBox 32"/>
          <p:cNvSpPr txBox="1">
            <a:spLocks noChangeArrowheads="1"/>
          </p:cNvSpPr>
          <p:nvPr/>
        </p:nvSpPr>
        <p:spPr bwMode="auto">
          <a:xfrm>
            <a:off x="1409700" y="6297613"/>
            <a:ext cx="666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Difficulty to Implement</a:t>
            </a:r>
          </a:p>
        </p:txBody>
      </p:sp>
      <p:sp>
        <p:nvSpPr>
          <p:cNvPr id="149514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819900" y="6356350"/>
            <a:ext cx="2143125" cy="365125"/>
          </a:xfrm>
        </p:spPr>
        <p:txBody>
          <a:bodyPr/>
          <a:lstStyle/>
          <a:p>
            <a:pPr algn="l">
              <a:defRPr/>
            </a:pPr>
            <a:fld id="{7EA64D1B-DA3B-4ECD-A839-729CEBDC2B5B}" type="slidenum">
              <a:rPr lang="en-US"/>
              <a:pPr algn="l">
                <a:defRPr/>
              </a:pPr>
              <a:t>2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52400" y="0"/>
            <a:ext cx="2286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04800" y="0"/>
            <a:ext cx="2286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-3124199" y="3429000"/>
            <a:ext cx="6858000" cy="31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-3277393" y="3428206"/>
            <a:ext cx="68580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" y="762000"/>
            <a:ext cx="807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5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705600" cy="754063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en-US" sz="2800" dirty="0" smtClean="0"/>
              <a:t>Prioritization Matrix</a:t>
            </a:r>
          </a:p>
        </p:txBody>
      </p:sp>
      <p:sp>
        <p:nvSpPr>
          <p:cNvPr id="150531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819900" y="6356350"/>
            <a:ext cx="2143125" cy="365125"/>
          </a:xfrm>
        </p:spPr>
        <p:txBody>
          <a:bodyPr/>
          <a:lstStyle/>
          <a:p>
            <a:pPr>
              <a:defRPr/>
            </a:pPr>
            <a:fld id="{B5DF5D87-6040-4924-895E-F7691EEBFB0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095500" y="1752600"/>
          <a:ext cx="6096000" cy="3594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198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</a:tr>
              <a:tr h="1198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8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5077" name="TextBox 3"/>
          <p:cNvSpPr txBox="1">
            <a:spLocks noChangeArrowheads="1"/>
          </p:cNvSpPr>
          <p:nvPr/>
        </p:nvSpPr>
        <p:spPr bwMode="auto">
          <a:xfrm>
            <a:off x="1333500" y="21336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High</a:t>
            </a:r>
          </a:p>
        </p:txBody>
      </p:sp>
      <p:sp>
        <p:nvSpPr>
          <p:cNvPr id="45078" name="TextBox 4"/>
          <p:cNvSpPr txBox="1">
            <a:spLocks noChangeArrowheads="1"/>
          </p:cNvSpPr>
          <p:nvPr/>
        </p:nvSpPr>
        <p:spPr bwMode="auto">
          <a:xfrm>
            <a:off x="1389063" y="4533900"/>
            <a:ext cx="706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Low</a:t>
            </a:r>
          </a:p>
        </p:txBody>
      </p:sp>
      <p:sp>
        <p:nvSpPr>
          <p:cNvPr id="45079" name="TextBox 5"/>
          <p:cNvSpPr txBox="1">
            <a:spLocks noChangeArrowheads="1"/>
          </p:cNvSpPr>
          <p:nvPr/>
        </p:nvSpPr>
        <p:spPr bwMode="auto">
          <a:xfrm>
            <a:off x="923925" y="3352800"/>
            <a:ext cx="1171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Medium</a:t>
            </a:r>
          </a:p>
        </p:txBody>
      </p:sp>
      <p:sp>
        <p:nvSpPr>
          <p:cNvPr id="45080" name="TextBox 6"/>
          <p:cNvSpPr txBox="1">
            <a:spLocks noChangeArrowheads="1"/>
          </p:cNvSpPr>
          <p:nvPr/>
        </p:nvSpPr>
        <p:spPr bwMode="auto">
          <a:xfrm>
            <a:off x="2781300" y="5345113"/>
            <a:ext cx="706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Low</a:t>
            </a:r>
          </a:p>
        </p:txBody>
      </p:sp>
      <p:sp>
        <p:nvSpPr>
          <p:cNvPr id="45081" name="TextBox 7"/>
          <p:cNvSpPr txBox="1">
            <a:spLocks noChangeArrowheads="1"/>
          </p:cNvSpPr>
          <p:nvPr/>
        </p:nvSpPr>
        <p:spPr bwMode="auto">
          <a:xfrm>
            <a:off x="4533900" y="5345113"/>
            <a:ext cx="1173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Medium</a:t>
            </a:r>
          </a:p>
        </p:txBody>
      </p:sp>
      <p:sp>
        <p:nvSpPr>
          <p:cNvPr id="45082" name="TextBox 8"/>
          <p:cNvSpPr txBox="1">
            <a:spLocks noChangeArrowheads="1"/>
          </p:cNvSpPr>
          <p:nvPr/>
        </p:nvSpPr>
        <p:spPr bwMode="auto">
          <a:xfrm>
            <a:off x="6819900" y="5345113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High</a:t>
            </a:r>
          </a:p>
        </p:txBody>
      </p:sp>
      <p:sp>
        <p:nvSpPr>
          <p:cNvPr id="45083" name="TextBox 9"/>
          <p:cNvSpPr txBox="1">
            <a:spLocks noChangeArrowheads="1"/>
          </p:cNvSpPr>
          <p:nvPr/>
        </p:nvSpPr>
        <p:spPr bwMode="auto">
          <a:xfrm rot="-5400000">
            <a:off x="-785019" y="3318670"/>
            <a:ext cx="3089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Customer Impact</a:t>
            </a:r>
          </a:p>
        </p:txBody>
      </p:sp>
      <p:sp>
        <p:nvSpPr>
          <p:cNvPr id="45084" name="TextBox 10"/>
          <p:cNvSpPr txBox="1">
            <a:spLocks noChangeArrowheads="1"/>
          </p:cNvSpPr>
          <p:nvPr/>
        </p:nvSpPr>
        <p:spPr bwMode="auto">
          <a:xfrm>
            <a:off x="2765425" y="5791200"/>
            <a:ext cx="4492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Improvement Opportunity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52400" y="0"/>
            <a:ext cx="2286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04800" y="0"/>
            <a:ext cx="2286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-3124199" y="3429000"/>
            <a:ext cx="6858000" cy="31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-3277393" y="3428206"/>
            <a:ext cx="68580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33400" y="533400"/>
            <a:ext cx="807720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 (1)</Template>
  <TotalTime>575</TotalTime>
  <Words>73</Words>
  <Application>Microsoft Office PowerPoint</Application>
  <PresentationFormat>On-screen Show (4:3)</PresentationFormat>
  <Paragraphs>49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Wingdings 2</vt:lpstr>
      <vt:lpstr>Wingdings</vt:lpstr>
      <vt:lpstr>Wingdings 3</vt:lpstr>
      <vt:lpstr>굴림</vt:lpstr>
      <vt:lpstr>Arial Black</vt:lpstr>
      <vt:lpstr>Apex</vt:lpstr>
      <vt:lpstr>Apex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cmis exec and strategic forum</dc:title>
  <dc:creator>Avow Consulting</dc:creator>
  <cp:lastModifiedBy>billybob</cp:lastModifiedBy>
  <cp:revision>92</cp:revision>
  <dcterms:created xsi:type="dcterms:W3CDTF">2009-04-10T17:28:30Z</dcterms:created>
  <dcterms:modified xsi:type="dcterms:W3CDTF">2010-01-22T19:39:14Z</dcterms:modified>
</cp:coreProperties>
</file>